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4.xml" ContentType="application/vnd.ms-office.webextension+xml"/>
  <Override PartName="/ppt/webextensions/webextension5.xml" ContentType="application/vnd.ms-office.webextension+xml"/>
  <Override PartName="/ppt/notesSlides/notesSlide11.xml" ContentType="application/vnd.openxmlformats-officedocument.presentationml.notesSlide+xml"/>
  <Override PartName="/ppt/webextensions/webextension6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webextensions/webextension7.xml" ContentType="application/vnd.ms-office.webextension+xml"/>
  <Override PartName="/ppt/notesSlides/notesSlide19.xml" ContentType="application/vnd.openxmlformats-officedocument.presentationml.notesSlide+xml"/>
  <Override PartName="/ppt/webextensions/webextension8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3" r:id="rId2"/>
  </p:sldMasterIdLst>
  <p:notesMasterIdLst>
    <p:notesMasterId r:id="rId27"/>
  </p:notesMasterIdLst>
  <p:sldIdLst>
    <p:sldId id="256" r:id="rId3"/>
    <p:sldId id="294" r:id="rId4"/>
    <p:sldId id="257" r:id="rId5"/>
    <p:sldId id="261" r:id="rId6"/>
    <p:sldId id="296" r:id="rId7"/>
    <p:sldId id="312" r:id="rId8"/>
    <p:sldId id="313" r:id="rId9"/>
    <p:sldId id="297" r:id="rId10"/>
    <p:sldId id="298" r:id="rId11"/>
    <p:sldId id="299" r:id="rId12"/>
    <p:sldId id="316" r:id="rId13"/>
    <p:sldId id="315" r:id="rId14"/>
    <p:sldId id="301" r:id="rId15"/>
    <p:sldId id="266" r:id="rId16"/>
    <p:sldId id="302" r:id="rId17"/>
    <p:sldId id="303" r:id="rId18"/>
    <p:sldId id="304" r:id="rId19"/>
    <p:sldId id="305" r:id="rId20"/>
    <p:sldId id="306" r:id="rId21"/>
    <p:sldId id="293" r:id="rId22"/>
    <p:sldId id="317" r:id="rId23"/>
    <p:sldId id="309" r:id="rId24"/>
    <p:sldId id="310" r:id="rId25"/>
    <p:sldId id="276" r:id="rId26"/>
  </p:sldIdLst>
  <p:sldSz cx="9144000" cy="5143500" type="screen16x9"/>
  <p:notesSz cx="6858000" cy="9144000"/>
  <p:embeddedFontLst>
    <p:embeddedFont>
      <p:font typeface="Abel" panose="02000506030000020004" pitchFamily="2" charset="0"/>
      <p:regular r:id="rId28"/>
    </p:embeddedFont>
    <p:embeddedFont>
      <p:font typeface="Anaheim" panose="020B0604020202020204" charset="0"/>
      <p:regular r:id="rId29"/>
    </p:embeddedFont>
    <p:embeddedFont>
      <p:font typeface="Anton" pitchFamily="2" charset="0"/>
      <p:regular r:id="rId30"/>
    </p:embeddedFont>
    <p:embeddedFont>
      <p:font typeface="Bebas Neue" panose="020B0606020202050201" pitchFamily="34" charset="0"/>
      <p:regular r:id="rId31"/>
    </p:embeddedFont>
    <p:embeddedFont>
      <p:font typeface="Josefin Sans" pitchFamily="2" charset="0"/>
      <p:regular r:id="rId32"/>
      <p:bold r:id="rId33"/>
      <p:italic r:id="rId34"/>
      <p:boldItalic r:id="rId35"/>
    </p:embeddedFont>
    <p:embeddedFont>
      <p:font typeface="Josefin Slab" pitchFamily="2" charset="0"/>
      <p:regular r:id="rId36"/>
      <p:bold r:id="rId37"/>
      <p:italic r:id="rId38"/>
      <p:boldItalic r:id="rId39"/>
    </p:embeddedFont>
    <p:embeddedFont>
      <p:font typeface="Josefin Slab SemiBold" pitchFamily="2" charset="0"/>
      <p:bold r:id="rId40"/>
      <p:boldItalic r:id="rId41"/>
    </p:embeddedFont>
    <p:embeddedFont>
      <p:font typeface="Montserrat Medium" panose="00000600000000000000" pitchFamily="2" charset="0"/>
      <p:regular r:id="rId42"/>
      <p:italic r:id="rId43"/>
    </p:embeddedFont>
    <p:embeddedFont>
      <p:font typeface="Nunito Light" pitchFamily="2" charset="0"/>
      <p:regular r:id="rId44"/>
      <p: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Medium" panose="00000600000000000000" pitchFamily="2" charset="0"/>
      <p:regular r:id="rId50"/>
      <p: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PT Sans" panose="020B0503020203020204" pitchFamily="34" charset="0"/>
      <p:regular r:id="rId56"/>
      <p:bold r:id="rId57"/>
      <p:italic r:id="rId58"/>
      <p:boldItalic r:id="rId59"/>
    </p:embeddedFont>
    <p:embeddedFont>
      <p:font typeface="Raleway" pitchFamily="2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taatliches" pitchFamily="2" charset="0"/>
      <p:regular r:id="rId72"/>
    </p:embeddedFont>
    <p:embeddedFont>
      <p:font typeface="Unica One" panose="020B060402020202020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A38EAB-1BB5-476C-9973-578561F81A24}">
  <a:tblStyle styleId="{5CA38EAB-1BB5-476C-9973-578561F81A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019" y="86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63" Type="http://schemas.openxmlformats.org/officeDocument/2006/relationships/font" Target="fonts/font36.fntdata"/><Relationship Id="rId68" Type="http://schemas.openxmlformats.org/officeDocument/2006/relationships/font" Target="fonts/font4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3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font" Target="fonts/font42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72" Type="http://schemas.openxmlformats.org/officeDocument/2006/relationships/font" Target="fonts/font4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font" Target="fonts/font40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font" Target="fonts/font4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73" Type="http://schemas.openxmlformats.org/officeDocument/2006/relationships/font" Target="fonts/font4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2.fntdata"/><Relationship Id="rId34" Type="http://schemas.openxmlformats.org/officeDocument/2006/relationships/font" Target="fonts/font7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44.fntdata"/><Relationship Id="rId2" Type="http://schemas.openxmlformats.org/officeDocument/2006/relationships/slideMaster" Target="slideMasters/slideMaster2.xml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42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6536056e8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286536056e8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6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89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36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1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2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6536056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286536056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236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6536056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286536056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01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3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72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41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aaae4200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4aaae4200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59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57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443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05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90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 txBox="1">
            <a:spLocks noGrp="1"/>
          </p:cNvSpPr>
          <p:nvPr>
            <p:ph type="ctrTitle"/>
          </p:nvPr>
        </p:nvSpPr>
        <p:spPr>
          <a:xfrm>
            <a:off x="1771775" y="1063025"/>
            <a:ext cx="56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ubTitle" idx="1"/>
          </p:nvPr>
        </p:nvSpPr>
        <p:spPr>
          <a:xfrm>
            <a:off x="1371600" y="3654409"/>
            <a:ext cx="6400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3"/>
          <p:cNvSpPr/>
          <p:nvPr/>
        </p:nvSpPr>
        <p:spPr>
          <a:xfrm>
            <a:off x="1468553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/>
          <p:nvPr/>
        </p:nvSpPr>
        <p:spPr>
          <a:xfrm rot="10800000">
            <a:off x="551177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87030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5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title" idx="2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title" idx="3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title" idx="5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title" idx="7"/>
          </p:nvPr>
        </p:nvSpPr>
        <p:spPr>
          <a:xfrm>
            <a:off x="1646562" y="149744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subTitle" idx="8"/>
          </p:nvPr>
        </p:nvSpPr>
        <p:spPr>
          <a:xfrm>
            <a:off x="2560767" y="149744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title" idx="9"/>
          </p:nvPr>
        </p:nvSpPr>
        <p:spPr>
          <a:xfrm>
            <a:off x="1646562" y="2592550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ubTitle" idx="13"/>
          </p:nvPr>
        </p:nvSpPr>
        <p:spPr>
          <a:xfrm>
            <a:off x="2560767" y="2592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title" idx="14"/>
          </p:nvPr>
        </p:nvSpPr>
        <p:spPr>
          <a:xfrm>
            <a:off x="1646562" y="369200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ubTitle" idx="15"/>
          </p:nvPr>
        </p:nvSpPr>
        <p:spPr>
          <a:xfrm>
            <a:off x="2560767" y="369200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0" name="Google Shape;3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462118" y="2478075"/>
            <a:ext cx="2743199" cy="270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6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2057400" y="1384113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ubTitle" idx="1"/>
          </p:nvPr>
        </p:nvSpPr>
        <p:spPr>
          <a:xfrm>
            <a:off x="2057400" y="3119187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991699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00002">
            <a:off x="6435986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5"/>
          <p:cNvSpPr/>
          <p:nvPr/>
        </p:nvSpPr>
        <p:spPr>
          <a:xfrm rot="-5400000">
            <a:off x="8344200" y="1981350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/>
          <p:nvPr/>
        </p:nvSpPr>
        <p:spPr>
          <a:xfrm>
            <a:off x="-201187" y="250322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5"/>
          <p:cNvSpPr/>
          <p:nvPr/>
        </p:nvSpPr>
        <p:spPr>
          <a:xfrm>
            <a:off x="623040" y="35010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35"/>
          <p:cNvGrpSpPr/>
          <p:nvPr/>
        </p:nvGrpSpPr>
        <p:grpSpPr>
          <a:xfrm>
            <a:off x="8503920" y="539500"/>
            <a:ext cx="1005833" cy="183000"/>
            <a:chOff x="-292608" y="4512500"/>
            <a:chExt cx="1005833" cy="183000"/>
          </a:xfrm>
        </p:grpSpPr>
        <p:sp>
          <p:nvSpPr>
            <p:cNvPr id="40" name="Google Shape;40;p3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35"/>
          <p:cNvSpPr/>
          <p:nvPr/>
        </p:nvSpPr>
        <p:spPr>
          <a:xfrm>
            <a:off x="7696200" y="90525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5"/>
          <p:cNvSpPr/>
          <p:nvPr/>
        </p:nvSpPr>
        <p:spPr>
          <a:xfrm>
            <a:off x="8161188" y="17983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649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02273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4272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6"/>
          <p:cNvSpPr/>
          <p:nvPr/>
        </p:nvSpPr>
        <p:spPr>
          <a:xfrm flipH="1">
            <a:off x="7218247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6"/>
          <p:cNvSpPr/>
          <p:nvPr/>
        </p:nvSpPr>
        <p:spPr>
          <a:xfrm rot="10800000" flipH="1">
            <a:off x="245142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6"/>
          <p:cNvSpPr/>
          <p:nvPr/>
        </p:nvSpPr>
        <p:spPr>
          <a:xfrm flipH="1">
            <a:off x="-4734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6"/>
          <p:cNvSpPr/>
          <p:nvPr/>
        </p:nvSpPr>
        <p:spPr>
          <a:xfrm flipH="1">
            <a:off x="7772400" y="1687173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6"/>
          <p:cNvSpPr/>
          <p:nvPr/>
        </p:nvSpPr>
        <p:spPr>
          <a:xfrm>
            <a:off x="621713" y="104230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4441229"/>
            <a:ext cx="1828803" cy="32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162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ubTitle" idx="1"/>
          </p:nvPr>
        </p:nvSpPr>
        <p:spPr>
          <a:xfrm>
            <a:off x="4754932" y="1771675"/>
            <a:ext cx="30174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subTitle" idx="2"/>
          </p:nvPr>
        </p:nvSpPr>
        <p:spPr>
          <a:xfrm>
            <a:off x="1371668" y="1771675"/>
            <a:ext cx="30174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87781" y="37810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37"/>
          <p:cNvGrpSpPr/>
          <p:nvPr/>
        </p:nvGrpSpPr>
        <p:grpSpPr>
          <a:xfrm>
            <a:off x="8430720" y="4512500"/>
            <a:ext cx="1005833" cy="183000"/>
            <a:chOff x="-292608" y="4512500"/>
            <a:chExt cx="1005833" cy="183000"/>
          </a:xfrm>
        </p:grpSpPr>
        <p:sp>
          <p:nvSpPr>
            <p:cNvPr id="61" name="Google Shape;61;p3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37"/>
          <p:cNvSpPr/>
          <p:nvPr/>
        </p:nvSpPr>
        <p:spPr>
          <a:xfrm flipH="1">
            <a:off x="8202172" y="369196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7"/>
          <p:cNvSpPr/>
          <p:nvPr/>
        </p:nvSpPr>
        <p:spPr>
          <a:xfrm flipH="1">
            <a:off x="-162775" y="199197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6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ubTitle" idx="1"/>
          </p:nvPr>
        </p:nvSpPr>
        <p:spPr>
          <a:xfrm>
            <a:off x="713225" y="2281400"/>
            <a:ext cx="38589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8" name="Google Shape;6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5540742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412167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8"/>
          <p:cNvSpPr/>
          <p:nvPr/>
        </p:nvSpPr>
        <p:spPr>
          <a:xfrm flipH="1">
            <a:off x="751685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789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7" name="Google Shape;7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8400004">
            <a:off x="8149133" y="1035174"/>
            <a:ext cx="2285998" cy="224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624975" y="3952415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9"/>
          <p:cNvSpPr/>
          <p:nvPr/>
        </p:nvSpPr>
        <p:spPr>
          <a:xfrm>
            <a:off x="81624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9"/>
          <p:cNvSpPr/>
          <p:nvPr/>
        </p:nvSpPr>
        <p:spPr>
          <a:xfrm flipH="1">
            <a:off x="-473462" y="32004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22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564487">
            <a:off x="-582170" y="4146788"/>
            <a:ext cx="1828800" cy="1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ubTitle" idx="1"/>
          </p:nvPr>
        </p:nvSpPr>
        <p:spPr>
          <a:xfrm>
            <a:off x="713225" y="2889504"/>
            <a:ext cx="2328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subTitle" idx="2"/>
          </p:nvPr>
        </p:nvSpPr>
        <p:spPr>
          <a:xfrm>
            <a:off x="3407700" y="2889504"/>
            <a:ext cx="2328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subTitle" idx="3"/>
          </p:nvPr>
        </p:nvSpPr>
        <p:spPr>
          <a:xfrm>
            <a:off x="6102175" y="2889504"/>
            <a:ext cx="2328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ubTitle" idx="4"/>
          </p:nvPr>
        </p:nvSpPr>
        <p:spPr>
          <a:xfrm>
            <a:off x="713225" y="234315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subTitle" idx="5"/>
          </p:nvPr>
        </p:nvSpPr>
        <p:spPr>
          <a:xfrm>
            <a:off x="3407700" y="234315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subTitle" idx="6"/>
          </p:nvPr>
        </p:nvSpPr>
        <p:spPr>
          <a:xfrm>
            <a:off x="6102175" y="234315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/>
          <p:nvPr/>
        </p:nvSpPr>
        <p:spPr>
          <a:xfrm>
            <a:off x="8430828" y="5395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0725" y="11338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0"/>
          <p:cNvSpPr/>
          <p:nvPr/>
        </p:nvSpPr>
        <p:spPr>
          <a:xfrm flipH="1">
            <a:off x="-76199" y="4512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6502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subTitle" idx="1"/>
          </p:nvPr>
        </p:nvSpPr>
        <p:spPr>
          <a:xfrm>
            <a:off x="1444575" y="1865376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subTitle" idx="3"/>
          </p:nvPr>
        </p:nvSpPr>
        <p:spPr>
          <a:xfrm>
            <a:off x="1444574" y="3689607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ubTitle" idx="5"/>
          </p:nvPr>
        </p:nvSpPr>
        <p:spPr>
          <a:xfrm>
            <a:off x="1444575" y="1316713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subTitle" idx="6"/>
          </p:nvPr>
        </p:nvSpPr>
        <p:spPr>
          <a:xfrm>
            <a:off x="1444574" y="3138736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3" name="Google Shape;10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431667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1"/>
          <p:cNvSpPr/>
          <p:nvPr/>
        </p:nvSpPr>
        <p:spPr>
          <a:xfrm flipH="1">
            <a:off x="8203062" y="4916624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1"/>
          <p:cNvSpPr/>
          <p:nvPr/>
        </p:nvSpPr>
        <p:spPr>
          <a:xfrm>
            <a:off x="-599423" y="1782058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6401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subTitle" idx="1"/>
          </p:nvPr>
        </p:nvSpPr>
        <p:spPr>
          <a:xfrm>
            <a:off x="713225" y="186537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ubTitle" idx="2"/>
          </p:nvPr>
        </p:nvSpPr>
        <p:spPr>
          <a:xfrm>
            <a:off x="3407700" y="186537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subTitle" idx="3"/>
          </p:nvPr>
        </p:nvSpPr>
        <p:spPr>
          <a:xfrm>
            <a:off x="713225" y="368960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ubTitle" idx="4"/>
          </p:nvPr>
        </p:nvSpPr>
        <p:spPr>
          <a:xfrm>
            <a:off x="3407675" y="368960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2"/>
          <p:cNvSpPr txBox="1">
            <a:spLocks noGrp="1"/>
          </p:cNvSpPr>
          <p:nvPr>
            <p:ph type="subTitle" idx="5"/>
          </p:nvPr>
        </p:nvSpPr>
        <p:spPr>
          <a:xfrm>
            <a:off x="6102175" y="186537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subTitle" idx="6"/>
          </p:nvPr>
        </p:nvSpPr>
        <p:spPr>
          <a:xfrm>
            <a:off x="6102176" y="368960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2"/>
          <p:cNvSpPr txBox="1">
            <a:spLocks noGrp="1"/>
          </p:cNvSpPr>
          <p:nvPr>
            <p:ph type="subTitle" idx="7"/>
          </p:nvPr>
        </p:nvSpPr>
        <p:spPr>
          <a:xfrm>
            <a:off x="713225" y="13167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42"/>
          <p:cNvSpPr txBox="1">
            <a:spLocks noGrp="1"/>
          </p:cNvSpPr>
          <p:nvPr>
            <p:ph type="subTitle" idx="8"/>
          </p:nvPr>
        </p:nvSpPr>
        <p:spPr>
          <a:xfrm>
            <a:off x="3407700" y="13167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subTitle" idx="9"/>
          </p:nvPr>
        </p:nvSpPr>
        <p:spPr>
          <a:xfrm>
            <a:off x="6102175" y="13167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subTitle" idx="13"/>
          </p:nvPr>
        </p:nvSpPr>
        <p:spPr>
          <a:xfrm>
            <a:off x="713224" y="3138736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subTitle" idx="14"/>
          </p:nvPr>
        </p:nvSpPr>
        <p:spPr>
          <a:xfrm>
            <a:off x="3407700" y="3138736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subTitle" idx="15"/>
          </p:nvPr>
        </p:nvSpPr>
        <p:spPr>
          <a:xfrm>
            <a:off x="6102176" y="3138736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20" name="Google Shape;12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142198" y="3785131"/>
            <a:ext cx="2681948" cy="103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42"/>
          <p:cNvGrpSpPr/>
          <p:nvPr/>
        </p:nvGrpSpPr>
        <p:grpSpPr>
          <a:xfrm>
            <a:off x="-292605" y="3954875"/>
            <a:ext cx="1005833" cy="183000"/>
            <a:chOff x="-292608" y="4512500"/>
            <a:chExt cx="1005833" cy="183000"/>
          </a:xfrm>
        </p:grpSpPr>
        <p:sp>
          <p:nvSpPr>
            <p:cNvPr id="122" name="Google Shape;122;p42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2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42"/>
          <p:cNvSpPr/>
          <p:nvPr/>
        </p:nvSpPr>
        <p:spPr>
          <a:xfrm flipH="1">
            <a:off x="257847" y="273181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2"/>
          <p:cNvSpPr/>
          <p:nvPr/>
        </p:nvSpPr>
        <p:spPr>
          <a:xfrm flipH="1">
            <a:off x="8430725" y="122522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2"/>
          <p:cNvSpPr/>
          <p:nvPr/>
        </p:nvSpPr>
        <p:spPr>
          <a:xfrm>
            <a:off x="8659988" y="17281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46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3"/>
          <p:cNvSpPr txBox="1">
            <a:spLocks noGrp="1"/>
          </p:cNvSpPr>
          <p:nvPr>
            <p:ph type="title"/>
          </p:nvPr>
        </p:nvSpPr>
        <p:spPr>
          <a:xfrm>
            <a:off x="1828800" y="14287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29" name="Google Shape;12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02273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4272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3"/>
          <p:cNvSpPr/>
          <p:nvPr/>
        </p:nvSpPr>
        <p:spPr>
          <a:xfrm flipH="1">
            <a:off x="7225202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3"/>
          <p:cNvSpPr/>
          <p:nvPr/>
        </p:nvSpPr>
        <p:spPr>
          <a:xfrm rot="10800000" flipH="1">
            <a:off x="2458380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3"/>
          <p:cNvSpPr/>
          <p:nvPr/>
        </p:nvSpPr>
        <p:spPr>
          <a:xfrm flipH="1">
            <a:off x="-466508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/>
          <p:nvPr/>
        </p:nvSpPr>
        <p:spPr>
          <a:xfrm flipH="1">
            <a:off x="7987955" y="17255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43"/>
          <p:cNvGrpSpPr/>
          <p:nvPr/>
        </p:nvGrpSpPr>
        <p:grpSpPr>
          <a:xfrm>
            <a:off x="-170738" y="3424450"/>
            <a:ext cx="1005833" cy="183000"/>
            <a:chOff x="-292608" y="4512500"/>
            <a:chExt cx="1005833" cy="183000"/>
          </a:xfrm>
        </p:grpSpPr>
        <p:sp>
          <p:nvSpPr>
            <p:cNvPr id="136" name="Google Shape;136;p43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3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43"/>
          <p:cNvSpPr/>
          <p:nvPr/>
        </p:nvSpPr>
        <p:spPr>
          <a:xfrm>
            <a:off x="8339263" y="12252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643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>
            <a:spLocks noGrp="1"/>
          </p:cNvSpPr>
          <p:nvPr>
            <p:ph type="title"/>
          </p:nvPr>
        </p:nvSpPr>
        <p:spPr>
          <a:xfrm>
            <a:off x="4760025" y="3303268"/>
            <a:ext cx="367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1" name="Google Shape;141;p44"/>
          <p:cNvSpPr txBox="1">
            <a:spLocks noGrp="1"/>
          </p:cNvSpPr>
          <p:nvPr>
            <p:ph type="subTitle" idx="1"/>
          </p:nvPr>
        </p:nvSpPr>
        <p:spPr>
          <a:xfrm>
            <a:off x="4754925" y="1383032"/>
            <a:ext cx="36756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42" name="Google Shape;14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72210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643635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4"/>
          <p:cNvSpPr/>
          <p:nvPr/>
        </p:nvSpPr>
        <p:spPr>
          <a:xfrm>
            <a:off x="-26151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0569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5"/>
          <p:cNvSpPr txBox="1">
            <a:spLocks noGrp="1"/>
          </p:cNvSpPr>
          <p:nvPr>
            <p:ph type="title"/>
          </p:nvPr>
        </p:nvSpPr>
        <p:spPr>
          <a:xfrm>
            <a:off x="713225" y="4055300"/>
            <a:ext cx="77175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217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8400006">
            <a:off x="6978255" y="-184602"/>
            <a:ext cx="3120742" cy="30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713225" y="1337335"/>
            <a:ext cx="36759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subTitle" idx="1"/>
          </p:nvPr>
        </p:nvSpPr>
        <p:spPr>
          <a:xfrm>
            <a:off x="713225" y="3074766"/>
            <a:ext cx="3675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>
            <a:spLocks noGrp="1"/>
          </p:cNvSpPr>
          <p:nvPr>
            <p:ph type="pic" idx="2"/>
          </p:nvPr>
        </p:nvSpPr>
        <p:spPr>
          <a:xfrm>
            <a:off x="4754925" y="539500"/>
            <a:ext cx="3675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46"/>
          <p:cNvSpPr/>
          <p:nvPr/>
        </p:nvSpPr>
        <p:spPr>
          <a:xfrm flipH="1">
            <a:off x="-473462" y="326754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/>
          <p:nvPr/>
        </p:nvSpPr>
        <p:spPr>
          <a:xfrm>
            <a:off x="323863" y="28689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695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>
            <a:spLocks noGrp="1"/>
          </p:cNvSpPr>
          <p:nvPr>
            <p:ph type="title" hasCustomPrompt="1"/>
          </p:nvPr>
        </p:nvSpPr>
        <p:spPr>
          <a:xfrm>
            <a:off x="1600200" y="1634432"/>
            <a:ext cx="5943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7" name="Google Shape;157;p47"/>
          <p:cNvSpPr txBox="1">
            <a:spLocks noGrp="1"/>
          </p:cNvSpPr>
          <p:nvPr>
            <p:ph type="subTitle" idx="1"/>
          </p:nvPr>
        </p:nvSpPr>
        <p:spPr>
          <a:xfrm>
            <a:off x="1600200" y="3097468"/>
            <a:ext cx="594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8" name="Google Shape;15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6031066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0002" flipH="1">
            <a:off x="-68869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7"/>
          <p:cNvSpPr/>
          <p:nvPr/>
        </p:nvSpPr>
        <p:spPr>
          <a:xfrm rot="5400000" flipH="1">
            <a:off x="-283249" y="2039965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7"/>
          <p:cNvSpPr/>
          <p:nvPr/>
        </p:nvSpPr>
        <p:spPr>
          <a:xfrm flipH="1">
            <a:off x="8528538" y="256184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7"/>
          <p:cNvSpPr/>
          <p:nvPr/>
        </p:nvSpPr>
        <p:spPr>
          <a:xfrm flipH="1">
            <a:off x="7934161" y="336079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47"/>
          <p:cNvGrpSpPr/>
          <p:nvPr/>
        </p:nvGrpSpPr>
        <p:grpSpPr>
          <a:xfrm flipH="1">
            <a:off x="-268002" y="598115"/>
            <a:ext cx="1005833" cy="183000"/>
            <a:chOff x="-292608" y="4512500"/>
            <a:chExt cx="1005833" cy="183000"/>
          </a:xfrm>
        </p:grpSpPr>
        <p:sp>
          <p:nvSpPr>
            <p:cNvPr id="164" name="Google Shape;164;p4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7"/>
          <p:cNvSpPr/>
          <p:nvPr/>
        </p:nvSpPr>
        <p:spPr>
          <a:xfrm flipH="1">
            <a:off x="-283249" y="963871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7"/>
          <p:cNvSpPr/>
          <p:nvPr/>
        </p:nvSpPr>
        <p:spPr>
          <a:xfrm flipH="1">
            <a:off x="897563" y="185696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834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>
            <a:spLocks noGrp="1"/>
          </p:cNvSpPr>
          <p:nvPr>
            <p:ph type="title"/>
          </p:nvPr>
        </p:nvSpPr>
        <p:spPr>
          <a:xfrm>
            <a:off x="3407700" y="539500"/>
            <a:ext cx="5023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subTitle" idx="1"/>
          </p:nvPr>
        </p:nvSpPr>
        <p:spPr>
          <a:xfrm>
            <a:off x="3407700" y="1271016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title" idx="2"/>
          </p:nvPr>
        </p:nvSpPr>
        <p:spPr>
          <a:xfrm>
            <a:off x="3407700" y="2021954"/>
            <a:ext cx="5023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subTitle" idx="3"/>
          </p:nvPr>
        </p:nvSpPr>
        <p:spPr>
          <a:xfrm>
            <a:off x="3407700" y="2755838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48"/>
          <p:cNvSpPr txBox="1">
            <a:spLocks noGrp="1"/>
          </p:cNvSpPr>
          <p:nvPr>
            <p:ph type="title" idx="4"/>
          </p:nvPr>
        </p:nvSpPr>
        <p:spPr>
          <a:xfrm>
            <a:off x="3407575" y="3502152"/>
            <a:ext cx="5023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subTitle" idx="5"/>
          </p:nvPr>
        </p:nvSpPr>
        <p:spPr>
          <a:xfrm>
            <a:off x="3407575" y="4238300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175" name="Google Shape;17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058419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8"/>
          <p:cNvSpPr/>
          <p:nvPr/>
        </p:nvSpPr>
        <p:spPr>
          <a:xfrm>
            <a:off x="-457200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8"/>
          <p:cNvSpPr/>
          <p:nvPr/>
        </p:nvSpPr>
        <p:spPr>
          <a:xfrm>
            <a:off x="2253027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8"/>
          <p:cNvSpPr/>
          <p:nvPr/>
        </p:nvSpPr>
        <p:spPr>
          <a:xfrm>
            <a:off x="977238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8"/>
          <p:cNvSpPr/>
          <p:nvPr/>
        </p:nvSpPr>
        <p:spPr>
          <a:xfrm rot="10800000" flipH="1">
            <a:off x="974655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087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"/>
          <p:cNvSpPr txBox="1">
            <a:spLocks noGrp="1"/>
          </p:cNvSpPr>
          <p:nvPr>
            <p:ph type="title"/>
          </p:nvPr>
        </p:nvSpPr>
        <p:spPr>
          <a:xfrm>
            <a:off x="1420325" y="181973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49"/>
          <p:cNvSpPr txBox="1">
            <a:spLocks noGrp="1"/>
          </p:cNvSpPr>
          <p:nvPr>
            <p:ph type="subTitle" idx="1"/>
          </p:nvPr>
        </p:nvSpPr>
        <p:spPr>
          <a:xfrm>
            <a:off x="713225" y="351129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3" name="Google Shape;183;p49"/>
          <p:cNvSpPr txBox="1">
            <a:spLocks noGrp="1"/>
          </p:cNvSpPr>
          <p:nvPr>
            <p:ph type="subTitle" idx="2"/>
          </p:nvPr>
        </p:nvSpPr>
        <p:spPr>
          <a:xfrm>
            <a:off x="713225" y="29604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title" idx="3"/>
          </p:nvPr>
        </p:nvSpPr>
        <p:spPr>
          <a:xfrm>
            <a:off x="4114800" y="181973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subTitle" idx="4"/>
          </p:nvPr>
        </p:nvSpPr>
        <p:spPr>
          <a:xfrm>
            <a:off x="3407700" y="35113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subTitle" idx="5"/>
          </p:nvPr>
        </p:nvSpPr>
        <p:spPr>
          <a:xfrm>
            <a:off x="3407700" y="29604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title" idx="6"/>
          </p:nvPr>
        </p:nvSpPr>
        <p:spPr>
          <a:xfrm>
            <a:off x="6809275" y="181973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subTitle" idx="7"/>
          </p:nvPr>
        </p:nvSpPr>
        <p:spPr>
          <a:xfrm>
            <a:off x="6102175" y="35136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subTitle" idx="8"/>
          </p:nvPr>
        </p:nvSpPr>
        <p:spPr>
          <a:xfrm>
            <a:off x="6102175" y="29604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91" name="Google Shape;19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564487">
            <a:off x="-582170" y="4146788"/>
            <a:ext cx="1828800" cy="1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9"/>
          <p:cNvSpPr/>
          <p:nvPr/>
        </p:nvSpPr>
        <p:spPr>
          <a:xfrm>
            <a:off x="240725" y="3877000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9"/>
          <p:cNvSpPr/>
          <p:nvPr/>
        </p:nvSpPr>
        <p:spPr>
          <a:xfrm>
            <a:off x="8430778" y="11338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824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>
            <a:spLocks noGrp="1"/>
          </p:cNvSpPr>
          <p:nvPr>
            <p:ph type="title"/>
          </p:nvPr>
        </p:nvSpPr>
        <p:spPr>
          <a:xfrm>
            <a:off x="713225" y="1296240"/>
            <a:ext cx="3675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0"/>
          <p:cNvSpPr txBox="1">
            <a:spLocks noGrp="1"/>
          </p:cNvSpPr>
          <p:nvPr>
            <p:ph type="subTitle" idx="1"/>
          </p:nvPr>
        </p:nvSpPr>
        <p:spPr>
          <a:xfrm>
            <a:off x="713225" y="2576411"/>
            <a:ext cx="3675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97" name="Google Shape;19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>
            <a:off x="3722440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46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1"/>
          <p:cNvSpPr txBox="1">
            <a:spLocks noGrp="1"/>
          </p:cNvSpPr>
          <p:nvPr>
            <p:ph type="title"/>
          </p:nvPr>
        </p:nvSpPr>
        <p:spPr>
          <a:xfrm>
            <a:off x="4754925" y="1817438"/>
            <a:ext cx="3675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1"/>
          <p:cNvSpPr txBox="1">
            <a:spLocks noGrp="1"/>
          </p:cNvSpPr>
          <p:nvPr>
            <p:ph type="subTitle" idx="1"/>
          </p:nvPr>
        </p:nvSpPr>
        <p:spPr>
          <a:xfrm>
            <a:off x="4754925" y="2594663"/>
            <a:ext cx="3675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-1058419" y="37238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1"/>
          <p:cNvSpPr/>
          <p:nvPr/>
        </p:nvSpPr>
        <p:spPr>
          <a:xfrm>
            <a:off x="5873567" y="3109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1"/>
          <p:cNvSpPr/>
          <p:nvPr/>
        </p:nvSpPr>
        <p:spPr>
          <a:xfrm>
            <a:off x="6419575" y="127900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1"/>
          <p:cNvSpPr/>
          <p:nvPr/>
        </p:nvSpPr>
        <p:spPr>
          <a:xfrm flipH="1">
            <a:off x="-201174" y="4047873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675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41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3"/>
          <p:cNvSpPr txBox="1">
            <a:spLocks noGrp="1"/>
          </p:cNvSpPr>
          <p:nvPr>
            <p:ph type="title"/>
          </p:nvPr>
        </p:nvSpPr>
        <p:spPr>
          <a:xfrm>
            <a:off x="713075" y="2572875"/>
            <a:ext cx="5023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53"/>
          <p:cNvSpPr txBox="1">
            <a:spLocks noGrp="1"/>
          </p:cNvSpPr>
          <p:nvPr>
            <p:ph type="title" idx="2"/>
          </p:nvPr>
        </p:nvSpPr>
        <p:spPr>
          <a:xfrm>
            <a:off x="2401775" y="741837"/>
            <a:ext cx="16458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11" name="Google Shape;21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5640424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3"/>
          <p:cNvSpPr/>
          <p:nvPr/>
        </p:nvSpPr>
        <p:spPr>
          <a:xfrm flipH="1">
            <a:off x="7772231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3"/>
          <p:cNvSpPr/>
          <p:nvPr/>
        </p:nvSpPr>
        <p:spPr>
          <a:xfrm flipH="1">
            <a:off x="6433604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3"/>
          <p:cNvSpPr/>
          <p:nvPr/>
        </p:nvSpPr>
        <p:spPr>
          <a:xfrm flipH="1">
            <a:off x="7983593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53"/>
          <p:cNvGrpSpPr/>
          <p:nvPr/>
        </p:nvGrpSpPr>
        <p:grpSpPr>
          <a:xfrm>
            <a:off x="5919150" y="4512490"/>
            <a:ext cx="1005833" cy="183000"/>
            <a:chOff x="-292608" y="4512500"/>
            <a:chExt cx="1005833" cy="183000"/>
          </a:xfrm>
        </p:grpSpPr>
        <p:sp>
          <p:nvSpPr>
            <p:cNvPr id="216" name="Google Shape;216;p53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53"/>
          <p:cNvSpPr/>
          <p:nvPr/>
        </p:nvSpPr>
        <p:spPr>
          <a:xfrm rot="10800000">
            <a:off x="6988376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520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subTitle" idx="1"/>
          </p:nvPr>
        </p:nvSpPr>
        <p:spPr>
          <a:xfrm>
            <a:off x="713525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2"/>
          </p:nvPr>
        </p:nvSpPr>
        <p:spPr>
          <a:xfrm>
            <a:off x="713225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subTitle" idx="3"/>
          </p:nvPr>
        </p:nvSpPr>
        <p:spPr>
          <a:xfrm>
            <a:off x="2702000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ubTitle" idx="4"/>
          </p:nvPr>
        </p:nvSpPr>
        <p:spPr>
          <a:xfrm>
            <a:off x="2701700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5" name="Google Shape;225;p54"/>
          <p:cNvSpPr txBox="1">
            <a:spLocks noGrp="1"/>
          </p:cNvSpPr>
          <p:nvPr>
            <p:ph type="subTitle" idx="5"/>
          </p:nvPr>
        </p:nvSpPr>
        <p:spPr>
          <a:xfrm>
            <a:off x="4704975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4"/>
          <p:cNvSpPr txBox="1">
            <a:spLocks noGrp="1"/>
          </p:cNvSpPr>
          <p:nvPr>
            <p:ph type="subTitle" idx="6"/>
          </p:nvPr>
        </p:nvSpPr>
        <p:spPr>
          <a:xfrm>
            <a:off x="4704675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7" name="Google Shape;227;p54"/>
          <p:cNvSpPr txBox="1">
            <a:spLocks noGrp="1"/>
          </p:cNvSpPr>
          <p:nvPr>
            <p:ph type="subTitle" idx="7"/>
          </p:nvPr>
        </p:nvSpPr>
        <p:spPr>
          <a:xfrm>
            <a:off x="6775375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4"/>
          <p:cNvSpPr txBox="1">
            <a:spLocks noGrp="1"/>
          </p:cNvSpPr>
          <p:nvPr>
            <p:ph type="subTitle" idx="8"/>
          </p:nvPr>
        </p:nvSpPr>
        <p:spPr>
          <a:xfrm>
            <a:off x="6775075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29" name="Google Shape;22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8781" y="39334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54"/>
          <p:cNvGrpSpPr/>
          <p:nvPr/>
        </p:nvGrpSpPr>
        <p:grpSpPr>
          <a:xfrm>
            <a:off x="-338805" y="1316725"/>
            <a:ext cx="1005833" cy="183000"/>
            <a:chOff x="-292608" y="4512500"/>
            <a:chExt cx="1005833" cy="183000"/>
          </a:xfrm>
        </p:grpSpPr>
        <p:sp>
          <p:nvSpPr>
            <p:cNvPr id="231" name="Google Shape;231;p54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4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54"/>
          <p:cNvSpPr/>
          <p:nvPr/>
        </p:nvSpPr>
        <p:spPr>
          <a:xfrm flipH="1">
            <a:off x="8583172" y="3748190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4"/>
          <p:cNvSpPr/>
          <p:nvPr/>
        </p:nvSpPr>
        <p:spPr>
          <a:xfrm flipH="1">
            <a:off x="8430475" y="4512500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214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ubTitle" idx="1"/>
          </p:nvPr>
        </p:nvSpPr>
        <p:spPr>
          <a:xfrm>
            <a:off x="1353375" y="1316721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subTitle" idx="2"/>
          </p:nvPr>
        </p:nvSpPr>
        <p:spPr>
          <a:xfrm>
            <a:off x="1353375" y="2168683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5"/>
          <p:cNvSpPr txBox="1">
            <a:spLocks noGrp="1"/>
          </p:cNvSpPr>
          <p:nvPr>
            <p:ph type="subTitle" idx="3"/>
          </p:nvPr>
        </p:nvSpPr>
        <p:spPr>
          <a:xfrm>
            <a:off x="1353375" y="3020645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subTitle" idx="4"/>
          </p:nvPr>
        </p:nvSpPr>
        <p:spPr>
          <a:xfrm>
            <a:off x="1353375" y="3872608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subTitle" idx="5"/>
          </p:nvPr>
        </p:nvSpPr>
        <p:spPr>
          <a:xfrm>
            <a:off x="5395075" y="1316721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ubTitle" idx="6"/>
          </p:nvPr>
        </p:nvSpPr>
        <p:spPr>
          <a:xfrm>
            <a:off x="5395075" y="2168683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subTitle" idx="7"/>
          </p:nvPr>
        </p:nvSpPr>
        <p:spPr>
          <a:xfrm>
            <a:off x="5395075" y="3020645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ubTitle" idx="8"/>
          </p:nvPr>
        </p:nvSpPr>
        <p:spPr>
          <a:xfrm>
            <a:off x="5395075" y="3872608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2169" y="4603988"/>
            <a:ext cx="1828797" cy="131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55"/>
          <p:cNvGrpSpPr/>
          <p:nvPr/>
        </p:nvGrpSpPr>
        <p:grpSpPr>
          <a:xfrm>
            <a:off x="-292608" y="4512500"/>
            <a:ext cx="1005833" cy="183000"/>
            <a:chOff x="-292608" y="4512500"/>
            <a:chExt cx="1005833" cy="183000"/>
          </a:xfrm>
        </p:grpSpPr>
        <p:sp>
          <p:nvSpPr>
            <p:cNvPr id="247" name="Google Shape;247;p5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55"/>
          <p:cNvSpPr/>
          <p:nvPr/>
        </p:nvSpPr>
        <p:spPr>
          <a:xfrm>
            <a:off x="8430828" y="5395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925" y="-1289300"/>
            <a:ext cx="1828803" cy="1828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01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04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7"/>
          <p:cNvSpPr/>
          <p:nvPr/>
        </p:nvSpPr>
        <p:spPr>
          <a:xfrm>
            <a:off x="8517748" y="44012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7"/>
          <p:cNvSpPr/>
          <p:nvPr/>
        </p:nvSpPr>
        <p:spPr>
          <a:xfrm>
            <a:off x="7409811" y="76834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7"/>
          <p:cNvSpPr/>
          <p:nvPr/>
        </p:nvSpPr>
        <p:spPr>
          <a:xfrm flipH="1">
            <a:off x="713223" y="22767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606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>
            <a:off x="-350685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73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65" r:id="rId7"/>
    <p:sldLayoutId id="2147483666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6095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microsoft.com/office/2011/relationships/webextension" Target="../webextensions/webextension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microsoft.com/office/2011/relationships/webextension" Target="../webextensions/webextension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microsoft.com/office/2011/relationships/webextension" Target="../webextensions/webextension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name="adj" fmla="val 147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OLIST TEAM </a:t>
            </a:r>
            <a:r>
              <a:rPr lang="en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" sz="4000" dirty="0"/>
              <a:t> PRESENTATION</a:t>
            </a:r>
            <a:endParaRPr sz="4000" dirty="0"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350387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6276325" y="2796625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6"/>
          <p:cNvGrpSpPr/>
          <p:nvPr/>
        </p:nvGrpSpPr>
        <p:grpSpPr>
          <a:xfrm flipH="1">
            <a:off x="6415607" y="1911354"/>
            <a:ext cx="1520787" cy="2773390"/>
            <a:chOff x="-823767" y="1667843"/>
            <a:chExt cx="1580203" cy="2881743"/>
          </a:xfrm>
        </p:grpSpPr>
        <p:sp>
          <p:nvSpPr>
            <p:cNvPr id="253" name="Google Shape;253;p26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4322798" y="3275550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3703893" y="289276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10000"/>
                  </a:schemeClr>
                </a:solidFill>
              </a:rPr>
              <a:t>I. </a:t>
            </a:r>
            <a:r>
              <a:rPr lang="en-GB" dirty="0">
                <a:solidFill>
                  <a:schemeClr val="tx1">
                    <a:lumMod val="10000"/>
                  </a:schemeClr>
                </a:solidFill>
              </a:rPr>
              <a:t>Customer</a:t>
            </a:r>
            <a:r>
              <a:rPr lang="en" dirty="0">
                <a:solidFill>
                  <a:schemeClr val="tx1">
                    <a:lumMod val="10000"/>
                  </a:schemeClr>
                </a:solidFill>
              </a:rPr>
              <a:t> reviews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55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1C4A195A-0C62-9A04-722E-C96E958A623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44236"/>
              <a:ext cx="9144000" cy="54319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1C4A195A-0C62-9A04-722E-C96E958A62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44236"/>
                <a:ext cx="9144000" cy="5431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71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C18C-EB42-68F7-B1ED-8EC6ECB4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DE492D-7CF2-79D5-748D-7D9551A34BB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0A26924-CB3D-2EB5-3E15-EB9D43E72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C244E-0DF0-C9FE-DCBD-CFA6E775EF0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F589164-7050-DB47-8D51-992954C8CF2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7162D3-3554-0DF5-3456-5E7217970076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E3C04E6-7184-B0EB-04D7-177CD4DE1AAC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1863DC4-F7CA-778C-F0F5-DC0BE22C7124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280E556-7EE1-38DC-EB05-6EB11003AF0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54C1332-7C66-9C3F-F4DB-ED8CFC1526E8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0942E2A-D0EE-5622-5FC9-5D1E944A8FF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EDE2EB0-7F6C-AB51-072A-560D9F4C79BE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7708D07F-C096-AA03-DC93-BBE11F106236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5" name="Add-in 14">
                <a:extLst>
                  <a:ext uri="{FF2B5EF4-FFF2-40B4-BE49-F238E27FC236}">
                    <a16:creationId xmlns:a16="http://schemas.microsoft.com/office/drawing/2014/main" id="{6CC0169A-F504-1558-D6A5-8A83300AFD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44236"/>
              <a:ext cx="9144000" cy="54319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5" name="Add-in 14">
                <a:extLst>
                  <a:ext uri="{FF2B5EF4-FFF2-40B4-BE49-F238E27FC236}">
                    <a16:creationId xmlns:a16="http://schemas.microsoft.com/office/drawing/2014/main" id="{6CC0169A-F504-1558-D6A5-8A83300AFD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44236"/>
                <a:ext cx="9144000" cy="5431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98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6536056e8_9_49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0" name="Google Shape;390;g286536056e8_9_49"/>
          <p:cNvSpPr txBox="1"/>
          <p:nvPr/>
        </p:nvSpPr>
        <p:spPr>
          <a:xfrm>
            <a:off x="1866900" y="419100"/>
            <a:ext cx="5878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KeyWords Cloud</a:t>
            </a:r>
            <a:endParaRPr kumimoji="0" sz="2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FE317209-5D34-95AA-9AEC-5814DF6DC4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95043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FE317209-5D34-95AA-9AEC-5814DF6DC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CE27D-6E14-D7A8-AEEB-506A8D30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73" y="154304"/>
            <a:ext cx="3194700" cy="481200"/>
          </a:xfrm>
        </p:spPr>
        <p:txBody>
          <a:bodyPr/>
          <a:lstStyle/>
          <a:p>
            <a:pPr algn="l"/>
            <a:r>
              <a:rPr lang="en-GB" dirty="0"/>
              <a:t>Positive review phrases</a:t>
            </a:r>
          </a:p>
        </p:txBody>
      </p:sp>
      <p:graphicFrame>
        <p:nvGraphicFramePr>
          <p:cNvPr id="4" name="Google Shape;396;g286536056e8_9_36">
            <a:extLst>
              <a:ext uri="{FF2B5EF4-FFF2-40B4-BE49-F238E27FC236}">
                <a16:creationId xmlns:a16="http://schemas.microsoft.com/office/drawing/2014/main" id="{ADE3FE51-5D48-2A48-5467-7D80C09DD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820966"/>
              </p:ext>
            </p:extLst>
          </p:nvPr>
        </p:nvGraphicFramePr>
        <p:xfrm>
          <a:off x="790600" y="946125"/>
          <a:ext cx="7562775" cy="3509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Frequent Phrases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Sentiment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Ahead of schedule and in perfect condition.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34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Arrived ahead of schedule and in perfect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The product arrived ahead of schedule and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The product arrived in perfect condition and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received the product well before the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CE27D-6E14-D7A8-AEEB-506A8D30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73" y="154304"/>
            <a:ext cx="3194700" cy="481200"/>
          </a:xfrm>
        </p:spPr>
        <p:txBody>
          <a:bodyPr/>
          <a:lstStyle/>
          <a:p>
            <a:pPr algn="l"/>
            <a:r>
              <a:rPr lang="en-GB" dirty="0"/>
              <a:t>Neutral review phrases</a:t>
            </a:r>
          </a:p>
        </p:txBody>
      </p:sp>
      <p:graphicFrame>
        <p:nvGraphicFramePr>
          <p:cNvPr id="2" name="Google Shape;404;g286536056e8_9_10">
            <a:extLst>
              <a:ext uri="{FF2B5EF4-FFF2-40B4-BE49-F238E27FC236}">
                <a16:creationId xmlns:a16="http://schemas.microsoft.com/office/drawing/2014/main" id="{620A2DF6-C994-1D61-AF98-79F8281E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099026"/>
              </p:ext>
            </p:extLst>
          </p:nvPr>
        </p:nvGraphicFramePr>
        <p:xfrm>
          <a:off x="710250" y="976925"/>
          <a:ext cx="7968375" cy="35366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Frequent Phrases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Sentiment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To go to the post office to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9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3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had to go to the post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8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Had to go to the post office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8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had to pick it up at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Had to pick it up at the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49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CE27D-6E14-D7A8-AEEB-506A8D30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73" y="154304"/>
            <a:ext cx="3194700" cy="481200"/>
          </a:xfrm>
        </p:spPr>
        <p:txBody>
          <a:bodyPr/>
          <a:lstStyle/>
          <a:p>
            <a:pPr algn="l"/>
            <a:r>
              <a:rPr lang="en-GB" dirty="0"/>
              <a:t>negative review phrases</a:t>
            </a:r>
          </a:p>
        </p:txBody>
      </p:sp>
      <p:graphicFrame>
        <p:nvGraphicFramePr>
          <p:cNvPr id="4" name="Google Shape;411;g286536056e8_9_16">
            <a:extLst>
              <a:ext uri="{FF2B5EF4-FFF2-40B4-BE49-F238E27FC236}">
                <a16:creationId xmlns:a16="http://schemas.microsoft.com/office/drawing/2014/main" id="{2445E428-8A3F-76D7-2A8D-7947D3E2B8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019078"/>
              </p:ext>
            </p:extLst>
          </p:nvPr>
        </p:nvGraphicFramePr>
        <p:xfrm>
          <a:off x="750873" y="815872"/>
          <a:ext cx="7987350" cy="335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Frequent Phrases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Sentiment</a:t>
                      </a:r>
                      <a:endParaRPr sz="1700" b="1" i="0" u="none" strike="noStrike" cap="none" dirty="0">
                        <a:solidFill>
                          <a:schemeClr val="tx1">
                            <a:lumMod val="10000"/>
                          </a:schemeClr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to pick it up at the post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and so far i have not received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have not received the product. 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so far i have not received any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had to pick it up at the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24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75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>
                    <a:lumMod val="10000"/>
                  </a:schemeClr>
                </a:solidFill>
              </a:rPr>
              <a:t>Iii. Key insights</a:t>
            </a:r>
            <a:endParaRPr sz="3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7032D-20EF-F966-07E6-7118A946D9A1}"/>
              </a:ext>
            </a:extLst>
          </p:cNvPr>
          <p:cNvSpPr txBox="1"/>
          <p:nvPr/>
        </p:nvSpPr>
        <p:spPr>
          <a:xfrm>
            <a:off x="799777" y="1198582"/>
            <a:ext cx="687721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Rating 5 consistently outperforms other ratings in all months.</a:t>
            </a:r>
          </a:p>
          <a:p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In certain months, Rating 1 closely matches Rating 4, and in one instance, it even surpasses it.</a:t>
            </a:r>
          </a:p>
          <a:p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r>
              <a:rPr lang="en-GB" sz="14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Certain customers across all ratings experienced a substantial delay despite the average delivery time being 12.50 days.</a:t>
            </a:r>
          </a:p>
          <a:p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r>
              <a:rPr lang="en-GB" sz="14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The conducted sentimental analysis consistently highlighted ‘product delivery’ as a key determinant of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8937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>
                    <a:lumMod val="10000"/>
                  </a:schemeClr>
                </a:solidFill>
              </a:rPr>
              <a:t>iv. recommendations</a:t>
            </a:r>
            <a:endParaRPr sz="3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3" name="Google Shape;352;g24aaae4200d_2_236">
            <a:extLst>
              <a:ext uri="{FF2B5EF4-FFF2-40B4-BE49-F238E27FC236}">
                <a16:creationId xmlns:a16="http://schemas.microsoft.com/office/drawing/2014/main" id="{8C17B591-F467-72E6-D975-0EEED8F390C4}"/>
              </a:ext>
            </a:extLst>
          </p:cNvPr>
          <p:cNvSpPr txBox="1"/>
          <p:nvPr/>
        </p:nvSpPr>
        <p:spPr>
          <a:xfrm>
            <a:off x="799777" y="1176266"/>
            <a:ext cx="5685900" cy="277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7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Evaluate the logistics procedure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to #</a:t>
            </a:r>
            <a:r>
              <a:rPr lang="en-GB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prevent individuals from collecting 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items directly from the post office.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GB" sz="17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7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Investigate reasons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for </a:t>
            </a:r>
            <a:r>
              <a:rPr lang="en-GB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#low rating in Security &amp; Services category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, and partner with new sellers.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7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Examine the reasons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#behind the Eastern region 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receiving an average rating below 4 across all product categories.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5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10000"/>
                  </a:schemeClr>
                </a:solidFill>
              </a:rPr>
              <a:t>I. </a:t>
            </a:r>
            <a:r>
              <a:rPr lang="en-GB" dirty="0">
                <a:solidFill>
                  <a:schemeClr val="tx1">
                    <a:lumMod val="10000"/>
                  </a:schemeClr>
                </a:solidFill>
              </a:rPr>
              <a:t>Delivery &amp; logistics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58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529" y="1968080"/>
            <a:ext cx="4018200" cy="154655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Cyril Fofana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Akriti</a:t>
            </a: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 </a:t>
            </a: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Dhandhania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Charlton D’Souza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Chi </a:t>
            </a: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Ezeogu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Becky Leach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Enrique </a:t>
            </a: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Molero</a:t>
            </a:r>
            <a:endParaRPr sz="14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10000"/>
                  </a:schemeClr>
                </a:solidFill>
              </a:rPr>
              <a:t>INTRODUCTION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905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6536056e8_2_1"/>
          <p:cNvSpPr/>
          <p:nvPr/>
        </p:nvSpPr>
        <p:spPr>
          <a:xfrm>
            <a:off x="253500" y="175644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59A17-A871-EDAC-0067-258840AEC59D}"/>
              </a:ext>
            </a:extLst>
          </p:cNvPr>
          <p:cNvSpPr txBox="1"/>
          <p:nvPr/>
        </p:nvSpPr>
        <p:spPr>
          <a:xfrm>
            <a:off x="1302443" y="1163248"/>
            <a:ext cx="6877210" cy="31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Freight value is quite substantial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increasing the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#total price after freight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that customers must pay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Late deliveries usually have a bottleneck</a:t>
            </a: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At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#‘shipment to delivery’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part of the delivery cycle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6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Customers have a strong presence in North&amp; South Eastern region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however,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#sellers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are mostly present in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#South Eastern Region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Estimated Delivery always stated too long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To always ensure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#delivery fulfilment in time</a:t>
            </a:r>
          </a:p>
        </p:txBody>
      </p:sp>
      <p:pic>
        <p:nvPicPr>
          <p:cNvPr id="9" name="Google Shape;343;g24aaae4200d_2_236">
            <a:extLst>
              <a:ext uri="{FF2B5EF4-FFF2-40B4-BE49-F238E27FC236}">
                <a16:creationId xmlns:a16="http://schemas.microsoft.com/office/drawing/2014/main" id="{780E2C09-731B-A6FE-E87C-137AAF1D510D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1288586"/>
            <a:ext cx="236500" cy="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47;g24aaae4200d_2_236">
            <a:extLst>
              <a:ext uri="{FF2B5EF4-FFF2-40B4-BE49-F238E27FC236}">
                <a16:creationId xmlns:a16="http://schemas.microsoft.com/office/drawing/2014/main" id="{0AD88E2B-2208-36AF-B724-6A05E7790639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56015" y="2080978"/>
            <a:ext cx="236500" cy="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3;g24aaae4200d_2_236">
            <a:extLst>
              <a:ext uri="{FF2B5EF4-FFF2-40B4-BE49-F238E27FC236}">
                <a16:creationId xmlns:a16="http://schemas.microsoft.com/office/drawing/2014/main" id="{E7839C70-F9F1-488F-95C9-640775271F5F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2923902"/>
            <a:ext cx="236500" cy="26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46;g24aaae4200d_2_236">
            <a:extLst>
              <a:ext uri="{FF2B5EF4-FFF2-40B4-BE49-F238E27FC236}">
                <a16:creationId xmlns:a16="http://schemas.microsoft.com/office/drawing/2014/main" id="{9A5DCFE1-5872-589D-2CB5-2B9A33251AA5}"/>
              </a:ext>
            </a:extLst>
          </p:cNvPr>
          <p:cNvCxnSpPr>
            <a:cxnSpLocks/>
          </p:cNvCxnSpPr>
          <p:nvPr/>
        </p:nvCxnSpPr>
        <p:spPr>
          <a:xfrm>
            <a:off x="1517250" y="3528995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45;g24aaae4200d_2_236">
            <a:extLst>
              <a:ext uri="{FF2B5EF4-FFF2-40B4-BE49-F238E27FC236}">
                <a16:creationId xmlns:a16="http://schemas.microsoft.com/office/drawing/2014/main" id="{B3F56A5C-B801-068A-7659-63620566A4F0}"/>
              </a:ext>
            </a:extLst>
          </p:cNvPr>
          <p:cNvCxnSpPr>
            <a:cxnSpLocks/>
          </p:cNvCxnSpPr>
          <p:nvPr/>
        </p:nvCxnSpPr>
        <p:spPr>
          <a:xfrm>
            <a:off x="1503875" y="1914829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346;g24aaae4200d_2_236">
            <a:extLst>
              <a:ext uri="{FF2B5EF4-FFF2-40B4-BE49-F238E27FC236}">
                <a16:creationId xmlns:a16="http://schemas.microsoft.com/office/drawing/2014/main" id="{024018B2-D3D5-7061-1F3E-565C9FAD13F4}"/>
              </a:ext>
            </a:extLst>
          </p:cNvPr>
          <p:cNvCxnSpPr>
            <a:cxnSpLocks/>
          </p:cNvCxnSpPr>
          <p:nvPr/>
        </p:nvCxnSpPr>
        <p:spPr>
          <a:xfrm>
            <a:off x="1517250" y="2622283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329;g24aaae4200d_2_96">
            <a:extLst>
              <a:ext uri="{FF2B5EF4-FFF2-40B4-BE49-F238E27FC236}">
                <a16:creationId xmlns:a16="http://schemas.microsoft.com/office/drawing/2014/main" id="{7D6C5B11-BAD3-EC21-1A28-DE426B55DBB9}"/>
              </a:ext>
            </a:extLst>
          </p:cNvPr>
          <p:cNvSpPr txBox="1"/>
          <p:nvPr/>
        </p:nvSpPr>
        <p:spPr>
          <a:xfrm>
            <a:off x="3081025" y="532338"/>
            <a:ext cx="2397691" cy="59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C29D0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Key </a:t>
            </a: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0C29D0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Insights….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343;g24aaae4200d_2_236">
            <a:extLst>
              <a:ext uri="{FF2B5EF4-FFF2-40B4-BE49-F238E27FC236}">
                <a16:creationId xmlns:a16="http://schemas.microsoft.com/office/drawing/2014/main" id="{09C2356A-3AC1-290C-2891-4AEE204C85D4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3636751"/>
            <a:ext cx="236500" cy="2601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7682DE00-8E7F-B9DB-7E59-1119818E7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9176419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7682DE00-8E7F-B9DB-7E59-1119818E7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2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6536056e8_2_1"/>
          <p:cNvSpPr/>
          <p:nvPr/>
        </p:nvSpPr>
        <p:spPr>
          <a:xfrm>
            <a:off x="253500" y="175644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59A17-A871-EDAC-0067-258840AEC59D}"/>
              </a:ext>
            </a:extLst>
          </p:cNvPr>
          <p:cNvSpPr txBox="1"/>
          <p:nvPr/>
        </p:nvSpPr>
        <p:spPr>
          <a:xfrm>
            <a:off x="1302443" y="1163248"/>
            <a:ext cx="6877210" cy="31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Freight value is quite substantial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increasing the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#total price after freight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that customers must pay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Late deliveries usually have a bottleneck</a:t>
            </a: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At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#‘shipment to delivery’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part of the delivery cycle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6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Customers have a strong presence in North&amp; South Eastern region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however,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#sellers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are mostly present in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#South Eastern Region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Estimated Delivery always stated too long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To always ensure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#delivery fulfilment in time</a:t>
            </a:r>
          </a:p>
        </p:txBody>
      </p:sp>
      <p:pic>
        <p:nvPicPr>
          <p:cNvPr id="9" name="Google Shape;343;g24aaae4200d_2_236">
            <a:extLst>
              <a:ext uri="{FF2B5EF4-FFF2-40B4-BE49-F238E27FC236}">
                <a16:creationId xmlns:a16="http://schemas.microsoft.com/office/drawing/2014/main" id="{780E2C09-731B-A6FE-E87C-137AAF1D510D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1288586"/>
            <a:ext cx="236500" cy="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47;g24aaae4200d_2_236">
            <a:extLst>
              <a:ext uri="{FF2B5EF4-FFF2-40B4-BE49-F238E27FC236}">
                <a16:creationId xmlns:a16="http://schemas.microsoft.com/office/drawing/2014/main" id="{0AD88E2B-2208-36AF-B724-6A05E7790639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56015" y="2080978"/>
            <a:ext cx="236500" cy="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3;g24aaae4200d_2_236">
            <a:extLst>
              <a:ext uri="{FF2B5EF4-FFF2-40B4-BE49-F238E27FC236}">
                <a16:creationId xmlns:a16="http://schemas.microsoft.com/office/drawing/2014/main" id="{E7839C70-F9F1-488F-95C9-640775271F5F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2923902"/>
            <a:ext cx="236500" cy="26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46;g24aaae4200d_2_236">
            <a:extLst>
              <a:ext uri="{FF2B5EF4-FFF2-40B4-BE49-F238E27FC236}">
                <a16:creationId xmlns:a16="http://schemas.microsoft.com/office/drawing/2014/main" id="{9A5DCFE1-5872-589D-2CB5-2B9A33251AA5}"/>
              </a:ext>
            </a:extLst>
          </p:cNvPr>
          <p:cNvCxnSpPr>
            <a:cxnSpLocks/>
          </p:cNvCxnSpPr>
          <p:nvPr/>
        </p:nvCxnSpPr>
        <p:spPr>
          <a:xfrm>
            <a:off x="1517250" y="3528995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45;g24aaae4200d_2_236">
            <a:extLst>
              <a:ext uri="{FF2B5EF4-FFF2-40B4-BE49-F238E27FC236}">
                <a16:creationId xmlns:a16="http://schemas.microsoft.com/office/drawing/2014/main" id="{B3F56A5C-B801-068A-7659-63620566A4F0}"/>
              </a:ext>
            </a:extLst>
          </p:cNvPr>
          <p:cNvCxnSpPr>
            <a:cxnSpLocks/>
          </p:cNvCxnSpPr>
          <p:nvPr/>
        </p:nvCxnSpPr>
        <p:spPr>
          <a:xfrm>
            <a:off x="1503875" y="1914829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346;g24aaae4200d_2_236">
            <a:extLst>
              <a:ext uri="{FF2B5EF4-FFF2-40B4-BE49-F238E27FC236}">
                <a16:creationId xmlns:a16="http://schemas.microsoft.com/office/drawing/2014/main" id="{024018B2-D3D5-7061-1F3E-565C9FAD13F4}"/>
              </a:ext>
            </a:extLst>
          </p:cNvPr>
          <p:cNvCxnSpPr>
            <a:cxnSpLocks/>
          </p:cNvCxnSpPr>
          <p:nvPr/>
        </p:nvCxnSpPr>
        <p:spPr>
          <a:xfrm>
            <a:off x="1517250" y="2622283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329;g24aaae4200d_2_96">
            <a:extLst>
              <a:ext uri="{FF2B5EF4-FFF2-40B4-BE49-F238E27FC236}">
                <a16:creationId xmlns:a16="http://schemas.microsoft.com/office/drawing/2014/main" id="{7D6C5B11-BAD3-EC21-1A28-DE426B55DBB9}"/>
              </a:ext>
            </a:extLst>
          </p:cNvPr>
          <p:cNvSpPr txBox="1"/>
          <p:nvPr/>
        </p:nvSpPr>
        <p:spPr>
          <a:xfrm>
            <a:off x="3081025" y="532338"/>
            <a:ext cx="2397691" cy="59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C29D0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Key </a:t>
            </a: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0C29D0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Insights….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343;g24aaae4200d_2_236">
            <a:extLst>
              <a:ext uri="{FF2B5EF4-FFF2-40B4-BE49-F238E27FC236}">
                <a16:creationId xmlns:a16="http://schemas.microsoft.com/office/drawing/2014/main" id="{09C2356A-3AC1-290C-2891-4AEE204C85D4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3636751"/>
            <a:ext cx="236500" cy="2601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BBC0CC27-D390-E07C-0D80-F7DE9623C1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517303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BBC0CC27-D390-E07C-0D80-F7DE9623C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81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>
                    <a:lumMod val="10000"/>
                  </a:schemeClr>
                </a:solidFill>
              </a:rPr>
              <a:t>v. Key insights</a:t>
            </a:r>
            <a:endParaRPr sz="3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BE16A-AA2F-E0B2-E48E-91E2092F9C91}"/>
              </a:ext>
            </a:extLst>
          </p:cNvPr>
          <p:cNvSpPr txBox="1"/>
          <p:nvPr/>
        </p:nvSpPr>
        <p:spPr>
          <a:xfrm>
            <a:off x="828340" y="1174519"/>
            <a:ext cx="6877210" cy="31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Freight value is quite substantial</a:t>
            </a:r>
            <a:endParaRPr lang="en-GB" sz="18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increasing the </a:t>
            </a:r>
            <a:r>
              <a:rPr lang="en-GB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#total price after freight </a:t>
            </a: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that customers must pay</a:t>
            </a:r>
          </a:p>
          <a:p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Late deliveries usually have a bottleneck</a:t>
            </a:r>
            <a:endParaRPr lang="en-GB" sz="105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At </a:t>
            </a:r>
            <a:r>
              <a:rPr lang="en-GB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#‘shipment to delivery’ </a:t>
            </a: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part of the delivery cycle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5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6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Cu</a:t>
            </a:r>
            <a:r>
              <a:rPr lang="en-GB" sz="16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stomers have a strong presence in North&amp; South Eastern region</a:t>
            </a:r>
            <a:endParaRPr lang="en-GB" sz="16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however, 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#sellers </a:t>
            </a: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are mostly present in 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#South Eastern Region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Estimated Delivery always stated too long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To always ensure </a:t>
            </a:r>
            <a:r>
              <a:rPr lang="en-GB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#delivery fulfilment in time</a:t>
            </a:r>
          </a:p>
        </p:txBody>
      </p:sp>
    </p:spTree>
    <p:extLst>
      <p:ext uri="{BB962C8B-B14F-4D97-AF65-F5344CB8AC3E}">
        <p14:creationId xmlns:p14="http://schemas.microsoft.com/office/powerpoint/2010/main" val="376908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>
                    <a:lumMod val="10000"/>
                  </a:schemeClr>
                </a:solidFill>
              </a:rPr>
              <a:t>vI. recommendations</a:t>
            </a:r>
            <a:endParaRPr sz="3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" name="Google Shape;470;g24aaae4200d_2_311">
            <a:extLst>
              <a:ext uri="{FF2B5EF4-FFF2-40B4-BE49-F238E27FC236}">
                <a16:creationId xmlns:a16="http://schemas.microsoft.com/office/drawing/2014/main" id="{DA5D356C-85BC-9812-C9D7-2FD4A42C7A83}"/>
              </a:ext>
            </a:extLst>
          </p:cNvPr>
          <p:cNvSpPr txBox="1"/>
          <p:nvPr/>
        </p:nvSpPr>
        <p:spPr>
          <a:xfrm>
            <a:off x="791524" y="1165418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Tie up with more interstate sellers &amp; retailers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to </a:t>
            </a: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#expand scale &amp; reach more customers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, especially North-East located customers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</p:txBody>
      </p:sp>
      <p:sp>
        <p:nvSpPr>
          <p:cNvPr id="4" name="Google Shape;471;g24aaae4200d_2_311">
            <a:extLst>
              <a:ext uri="{FF2B5EF4-FFF2-40B4-BE49-F238E27FC236}">
                <a16:creationId xmlns:a16="http://schemas.microsoft.com/office/drawing/2014/main" id="{9026A539-2090-595D-6EFA-A7015BDC70F6}"/>
              </a:ext>
            </a:extLst>
          </p:cNvPr>
          <p:cNvSpPr txBox="1"/>
          <p:nvPr/>
        </p:nvSpPr>
        <p:spPr>
          <a:xfrm>
            <a:off x="791524" y="1909518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Reduce estimated delivery time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To encourage </a:t>
            </a:r>
            <a:r>
              <a:rPr kumimoji="0" lang="en" sz="11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#more purchase by new/existing buyers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</p:txBody>
      </p:sp>
      <p:sp>
        <p:nvSpPr>
          <p:cNvPr id="5" name="Google Shape;472;g24aaae4200d_2_311">
            <a:extLst>
              <a:ext uri="{FF2B5EF4-FFF2-40B4-BE49-F238E27FC236}">
                <a16:creationId xmlns:a16="http://schemas.microsoft.com/office/drawing/2014/main" id="{123DB07D-E09A-9536-C9C6-AF25269C0658}"/>
              </a:ext>
            </a:extLst>
          </p:cNvPr>
          <p:cNvSpPr txBox="1"/>
          <p:nvPr/>
        </p:nvSpPr>
        <p:spPr>
          <a:xfrm>
            <a:off x="817499" y="2648118"/>
            <a:ext cx="56859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Tie up with logistic specialised companies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Including them to be part of product ecosystem &amp; find ways to </a:t>
            </a: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#reduce freight value &amp; reduce delivery time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</p:txBody>
      </p:sp>
      <p:sp>
        <p:nvSpPr>
          <p:cNvPr id="6" name="Google Shape;475;g24aaae4200d_2_311">
            <a:extLst>
              <a:ext uri="{FF2B5EF4-FFF2-40B4-BE49-F238E27FC236}">
                <a16:creationId xmlns:a16="http://schemas.microsoft.com/office/drawing/2014/main" id="{ABEFC544-77A4-9C59-7346-A1FBF2C6AD4C}"/>
              </a:ext>
            </a:extLst>
          </p:cNvPr>
          <p:cNvSpPr txBox="1"/>
          <p:nvPr/>
        </p:nvSpPr>
        <p:spPr>
          <a:xfrm>
            <a:off x="817499" y="3486318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Implement effective delivery systems 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To reduce </a:t>
            </a: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</a:schemeClr>
                </a:solidFill>
                <a:effectLst/>
                <a:uLnTx/>
                <a:uFillTx/>
                <a:latin typeface="Proxima Nova" panose="020B0604020202020204" charset="0"/>
              </a:rPr>
              <a:t>#bottleneck in ‘approval to shipment’ &amp; ‘shipment  to delivery’ ecosystem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10000"/>
                </a:schemeClr>
              </a:solidFill>
              <a:effectLst/>
              <a:uLnTx/>
              <a:uFillTx/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5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1" name="Google Shape;2531;p46"/>
          <p:cNvGrpSpPr/>
          <p:nvPr/>
        </p:nvGrpSpPr>
        <p:grpSpPr>
          <a:xfrm>
            <a:off x="4237331" y="1731885"/>
            <a:ext cx="1090502" cy="1018186"/>
            <a:chOff x="4694531" y="2250235"/>
            <a:chExt cx="1090502" cy="1018186"/>
          </a:xfrm>
        </p:grpSpPr>
        <p:sp>
          <p:nvSpPr>
            <p:cNvPr id="2532" name="Google Shape;2532;p46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46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2538" name="Google Shape;2538;p46"/>
          <p:cNvGrpSpPr/>
          <p:nvPr/>
        </p:nvGrpSpPr>
        <p:grpSpPr>
          <a:xfrm rot="756199">
            <a:off x="8106510" y="1734345"/>
            <a:ext cx="502396" cy="423275"/>
            <a:chOff x="2681574" y="1237063"/>
            <a:chExt cx="340338" cy="314998"/>
          </a:xfrm>
        </p:grpSpPr>
        <p:sp>
          <p:nvSpPr>
            <p:cNvPr id="2539" name="Google Shape;2539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3" name="Google Shape;2543;p46"/>
          <p:cNvGrpSpPr/>
          <p:nvPr/>
        </p:nvGrpSpPr>
        <p:grpSpPr>
          <a:xfrm>
            <a:off x="6472501" y="1281478"/>
            <a:ext cx="1000385" cy="883233"/>
            <a:chOff x="6472501" y="1326053"/>
            <a:chExt cx="1000385" cy="883233"/>
          </a:xfrm>
        </p:grpSpPr>
        <p:sp>
          <p:nvSpPr>
            <p:cNvPr id="2544" name="Google Shape;2544;p46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46"/>
          <p:cNvGrpSpPr/>
          <p:nvPr/>
        </p:nvGrpSpPr>
        <p:grpSpPr>
          <a:xfrm>
            <a:off x="6256625" y="936264"/>
            <a:ext cx="546250" cy="503056"/>
            <a:chOff x="6256625" y="616414"/>
            <a:chExt cx="546250" cy="503056"/>
          </a:xfrm>
        </p:grpSpPr>
        <p:sp>
          <p:nvSpPr>
            <p:cNvPr id="2549" name="Google Shape;2549;p46"/>
            <p:cNvSpPr/>
            <p:nvPr/>
          </p:nvSpPr>
          <p:spPr>
            <a:xfrm>
              <a:off x="6256625" y="616414"/>
              <a:ext cx="546250" cy="503056"/>
            </a:xfrm>
            <a:custGeom>
              <a:avLst/>
              <a:gdLst/>
              <a:ahLst/>
              <a:cxnLst/>
              <a:rect l="l" t="t" r="r" b="b"/>
              <a:pathLst>
                <a:path w="12305" h="11332" extrusionOk="0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6321659" y="676342"/>
              <a:ext cx="416224" cy="383285"/>
            </a:xfrm>
            <a:custGeom>
              <a:avLst/>
              <a:gdLst/>
              <a:ahLst/>
              <a:cxnLst/>
              <a:rect l="l" t="t" r="r" b="b"/>
              <a:pathLst>
                <a:path w="9376" h="8634" extrusionOk="0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6339016" y="668929"/>
              <a:ext cx="386881" cy="228266"/>
            </a:xfrm>
            <a:custGeom>
              <a:avLst/>
              <a:gdLst/>
              <a:ahLst/>
              <a:cxnLst/>
              <a:rect l="l" t="t" r="r" b="b"/>
              <a:pathLst>
                <a:path w="8715" h="5142" extrusionOk="0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cubicBezTo>
                    <a:pt x="22" y="3827"/>
                    <a:pt x="22" y="3827"/>
                    <a:pt x="23" y="3827"/>
                  </a:cubic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cubicBezTo>
                    <a:pt x="8575" y="5141"/>
                    <a:pt x="8575" y="5141"/>
                    <a:pt x="8576" y="5141"/>
                  </a:cubic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6431261" y="735693"/>
              <a:ext cx="191864" cy="281937"/>
            </a:xfrm>
            <a:custGeom>
              <a:avLst/>
              <a:gdLst/>
              <a:ahLst/>
              <a:cxnLst/>
              <a:rect l="l" t="t" r="r" b="b"/>
              <a:pathLst>
                <a:path w="4322" h="6351" extrusionOk="0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3" name="Google Shape;2553;p46"/>
          <p:cNvGrpSpPr/>
          <p:nvPr/>
        </p:nvGrpSpPr>
        <p:grpSpPr>
          <a:xfrm flipH="1">
            <a:off x="7934272" y="3156168"/>
            <a:ext cx="921144" cy="1561106"/>
            <a:chOff x="4321997" y="3141168"/>
            <a:chExt cx="921144" cy="1561106"/>
          </a:xfrm>
        </p:grpSpPr>
        <p:sp>
          <p:nvSpPr>
            <p:cNvPr id="2554" name="Google Shape;2554;p46"/>
            <p:cNvSpPr/>
            <p:nvPr/>
          </p:nvSpPr>
          <p:spPr>
            <a:xfrm>
              <a:off x="4321997" y="3141168"/>
              <a:ext cx="921144" cy="1187366"/>
            </a:xfrm>
            <a:custGeom>
              <a:avLst/>
              <a:gdLst/>
              <a:ahLst/>
              <a:cxnLst/>
              <a:rect l="l" t="t" r="r" b="b"/>
              <a:pathLst>
                <a:path w="20750" h="26747" extrusionOk="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4380949" y="3168602"/>
              <a:ext cx="665088" cy="1533672"/>
            </a:xfrm>
            <a:custGeom>
              <a:avLst/>
              <a:gdLst/>
              <a:ahLst/>
              <a:cxnLst/>
              <a:rect l="l" t="t" r="r" b="b"/>
              <a:pathLst>
                <a:path w="14982" h="34548" extrusionOk="0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4797120" y="3348164"/>
              <a:ext cx="48477" cy="359002"/>
            </a:xfrm>
            <a:custGeom>
              <a:avLst/>
              <a:gdLst/>
              <a:ahLst/>
              <a:cxnLst/>
              <a:rect l="l" t="t" r="r" b="b"/>
              <a:pathLst>
                <a:path w="1092" h="8087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4377886" y="3628362"/>
              <a:ext cx="419731" cy="78930"/>
            </a:xfrm>
            <a:custGeom>
              <a:avLst/>
              <a:gdLst/>
              <a:ahLst/>
              <a:cxnLst/>
              <a:rect l="l" t="t" r="r" b="b"/>
              <a:pathLst>
                <a:path w="9455" h="1778" extrusionOk="0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4980013" y="3637507"/>
              <a:ext cx="211663" cy="535906"/>
            </a:xfrm>
            <a:custGeom>
              <a:avLst/>
              <a:gdLst/>
              <a:ahLst/>
              <a:cxnLst/>
              <a:rect l="l" t="t" r="r" b="b"/>
              <a:pathLst>
                <a:path w="4768" h="12072" extrusionOk="0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4422677" y="3993702"/>
              <a:ext cx="557747" cy="179790"/>
            </a:xfrm>
            <a:custGeom>
              <a:avLst/>
              <a:gdLst/>
              <a:ahLst/>
              <a:cxnLst/>
              <a:rect l="l" t="t" r="r" b="b"/>
              <a:pathLst>
                <a:path w="12564" h="4050" extrusionOk="0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0" name="Google Shape;2560;p46"/>
          <p:cNvGrpSpPr/>
          <p:nvPr/>
        </p:nvGrpSpPr>
        <p:grpSpPr>
          <a:xfrm>
            <a:off x="4980432" y="915866"/>
            <a:ext cx="773384" cy="715644"/>
            <a:chOff x="2681574" y="1237063"/>
            <a:chExt cx="340338" cy="314998"/>
          </a:xfrm>
        </p:grpSpPr>
        <p:sp>
          <p:nvSpPr>
            <p:cNvPr id="2561" name="Google Shape;2561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5" name="Google Shape;2565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566" name="Google Shape;2566;p46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1" name="Google Shape;2571;p46"/>
          <p:cNvGrpSpPr/>
          <p:nvPr/>
        </p:nvGrpSpPr>
        <p:grpSpPr>
          <a:xfrm rot="-721003">
            <a:off x="4854784" y="1530565"/>
            <a:ext cx="1961438" cy="2825117"/>
            <a:chOff x="4937611" y="1161749"/>
            <a:chExt cx="1961412" cy="2825079"/>
          </a:xfrm>
        </p:grpSpPr>
        <p:sp>
          <p:nvSpPr>
            <p:cNvPr id="2572" name="Google Shape;2572;p46"/>
            <p:cNvSpPr/>
            <p:nvPr/>
          </p:nvSpPr>
          <p:spPr>
            <a:xfrm>
              <a:off x="5456776" y="1161749"/>
              <a:ext cx="1117961" cy="499117"/>
            </a:xfrm>
            <a:custGeom>
              <a:avLst/>
              <a:gdLst/>
              <a:ahLst/>
              <a:cxnLst/>
              <a:rect l="l" t="t" r="r" b="b"/>
              <a:pathLst>
                <a:path w="34909" h="15584" extrusionOk="0">
                  <a:moveTo>
                    <a:pt x="1" y="0"/>
                  </a:moveTo>
                  <a:cubicBezTo>
                    <a:pt x="8550" y="5252"/>
                    <a:pt x="8348" y="15583"/>
                    <a:pt x="8348" y="15583"/>
                  </a:cubicBezTo>
                  <a:lnTo>
                    <a:pt x="34909" y="15583"/>
                  </a:lnTo>
                  <a:cubicBezTo>
                    <a:pt x="34846" y="6279"/>
                    <a:pt x="27099" y="0"/>
                    <a:pt x="2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5815749" y="1280498"/>
              <a:ext cx="442746" cy="3875"/>
            </a:xfrm>
            <a:custGeom>
              <a:avLst/>
              <a:gdLst/>
              <a:ahLst/>
              <a:cxnLst/>
              <a:rect l="l" t="t" r="r" b="b"/>
              <a:pathLst>
                <a:path w="13825" h="121" extrusionOk="0">
                  <a:moveTo>
                    <a:pt x="6910" y="1"/>
                  </a:moveTo>
                  <a:cubicBezTo>
                    <a:pt x="3093" y="1"/>
                    <a:pt x="1" y="27"/>
                    <a:pt x="1" y="61"/>
                  </a:cubicBezTo>
                  <a:cubicBezTo>
                    <a:pt x="1" y="94"/>
                    <a:pt x="3093" y="120"/>
                    <a:pt x="6910" y="120"/>
                  </a:cubicBezTo>
                  <a:cubicBezTo>
                    <a:pt x="10728" y="120"/>
                    <a:pt x="13825" y="94"/>
                    <a:pt x="13825" y="61"/>
                  </a:cubicBezTo>
                  <a:cubicBezTo>
                    <a:pt x="13825" y="27"/>
                    <a:pt x="10728" y="1"/>
                    <a:pt x="6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5766462" y="1340321"/>
              <a:ext cx="586762" cy="3875"/>
            </a:xfrm>
            <a:custGeom>
              <a:avLst/>
              <a:gdLst/>
              <a:ahLst/>
              <a:cxnLst/>
              <a:rect l="l" t="t" r="r" b="b"/>
              <a:pathLst>
                <a:path w="18322" h="121" extrusionOk="0">
                  <a:moveTo>
                    <a:pt x="9159" y="0"/>
                  </a:moveTo>
                  <a:cubicBezTo>
                    <a:pt x="4102" y="0"/>
                    <a:pt x="1" y="27"/>
                    <a:pt x="1" y="60"/>
                  </a:cubicBezTo>
                  <a:cubicBezTo>
                    <a:pt x="1" y="94"/>
                    <a:pt x="4102" y="120"/>
                    <a:pt x="9159" y="120"/>
                  </a:cubicBezTo>
                  <a:cubicBezTo>
                    <a:pt x="14221" y="120"/>
                    <a:pt x="18322" y="94"/>
                    <a:pt x="18322" y="60"/>
                  </a:cubicBezTo>
                  <a:cubicBezTo>
                    <a:pt x="18322" y="27"/>
                    <a:pt x="14221" y="0"/>
                    <a:pt x="9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5815749" y="1491737"/>
              <a:ext cx="586762" cy="4003"/>
            </a:xfrm>
            <a:custGeom>
              <a:avLst/>
              <a:gdLst/>
              <a:ahLst/>
              <a:cxnLst/>
              <a:rect l="l" t="t" r="r" b="b"/>
              <a:pathLst>
                <a:path w="18322" h="125" extrusionOk="0">
                  <a:moveTo>
                    <a:pt x="9160" y="1"/>
                  </a:moveTo>
                  <a:cubicBezTo>
                    <a:pt x="4102" y="1"/>
                    <a:pt x="1" y="31"/>
                    <a:pt x="1" y="65"/>
                  </a:cubicBezTo>
                  <a:cubicBezTo>
                    <a:pt x="1" y="95"/>
                    <a:pt x="4102" y="125"/>
                    <a:pt x="9160" y="125"/>
                  </a:cubicBezTo>
                  <a:cubicBezTo>
                    <a:pt x="14220" y="125"/>
                    <a:pt x="18321" y="95"/>
                    <a:pt x="18321" y="65"/>
                  </a:cubicBezTo>
                  <a:cubicBezTo>
                    <a:pt x="18321" y="31"/>
                    <a:pt x="14220" y="1"/>
                    <a:pt x="9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5790033" y="1409368"/>
              <a:ext cx="305903" cy="3843"/>
            </a:xfrm>
            <a:custGeom>
              <a:avLst/>
              <a:gdLst/>
              <a:ahLst/>
              <a:cxnLst/>
              <a:rect l="l" t="t" r="r" b="b"/>
              <a:pathLst>
                <a:path w="9552" h="120" extrusionOk="0">
                  <a:moveTo>
                    <a:pt x="4778" y="0"/>
                  </a:moveTo>
                  <a:cubicBezTo>
                    <a:pt x="3459" y="0"/>
                    <a:pt x="2264" y="7"/>
                    <a:pt x="1402" y="18"/>
                  </a:cubicBezTo>
                  <a:cubicBezTo>
                    <a:pt x="983" y="26"/>
                    <a:pt x="640" y="30"/>
                    <a:pt x="378" y="37"/>
                  </a:cubicBezTo>
                  <a:cubicBezTo>
                    <a:pt x="135" y="45"/>
                    <a:pt x="1" y="52"/>
                    <a:pt x="1" y="59"/>
                  </a:cubicBezTo>
                  <a:cubicBezTo>
                    <a:pt x="1" y="67"/>
                    <a:pt x="135" y="75"/>
                    <a:pt x="378" y="82"/>
                  </a:cubicBezTo>
                  <a:cubicBezTo>
                    <a:pt x="640" y="90"/>
                    <a:pt x="983" y="93"/>
                    <a:pt x="1402" y="101"/>
                  </a:cubicBezTo>
                  <a:cubicBezTo>
                    <a:pt x="2264" y="112"/>
                    <a:pt x="3459" y="119"/>
                    <a:pt x="4778" y="119"/>
                  </a:cubicBezTo>
                  <a:cubicBezTo>
                    <a:pt x="6096" y="119"/>
                    <a:pt x="7291" y="112"/>
                    <a:pt x="8154" y="101"/>
                  </a:cubicBezTo>
                  <a:cubicBezTo>
                    <a:pt x="8569" y="93"/>
                    <a:pt x="8916" y="90"/>
                    <a:pt x="9178" y="82"/>
                  </a:cubicBezTo>
                  <a:cubicBezTo>
                    <a:pt x="9420" y="75"/>
                    <a:pt x="9551" y="67"/>
                    <a:pt x="9551" y="59"/>
                  </a:cubicBezTo>
                  <a:cubicBezTo>
                    <a:pt x="9551" y="52"/>
                    <a:pt x="9420" y="45"/>
                    <a:pt x="9178" y="37"/>
                  </a:cubicBezTo>
                  <a:cubicBezTo>
                    <a:pt x="8916" y="30"/>
                    <a:pt x="8569" y="26"/>
                    <a:pt x="8154" y="18"/>
                  </a:cubicBezTo>
                  <a:cubicBezTo>
                    <a:pt x="7291" y="7"/>
                    <a:pt x="6096" y="0"/>
                    <a:pt x="4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6127260" y="1409368"/>
              <a:ext cx="225968" cy="3843"/>
            </a:xfrm>
            <a:custGeom>
              <a:avLst/>
              <a:gdLst/>
              <a:ahLst/>
              <a:cxnLst/>
              <a:rect l="l" t="t" r="r" b="b"/>
              <a:pathLst>
                <a:path w="7056" h="120" extrusionOk="0">
                  <a:moveTo>
                    <a:pt x="3526" y="0"/>
                  </a:moveTo>
                  <a:cubicBezTo>
                    <a:pt x="2551" y="0"/>
                    <a:pt x="1669" y="7"/>
                    <a:pt x="1031" y="18"/>
                  </a:cubicBezTo>
                  <a:cubicBezTo>
                    <a:pt x="732" y="26"/>
                    <a:pt x="478" y="30"/>
                    <a:pt x="276" y="37"/>
                  </a:cubicBezTo>
                  <a:cubicBezTo>
                    <a:pt x="97" y="45"/>
                    <a:pt x="0" y="52"/>
                    <a:pt x="0" y="59"/>
                  </a:cubicBezTo>
                  <a:cubicBezTo>
                    <a:pt x="0" y="67"/>
                    <a:pt x="97" y="75"/>
                    <a:pt x="276" y="82"/>
                  </a:cubicBezTo>
                  <a:cubicBezTo>
                    <a:pt x="478" y="90"/>
                    <a:pt x="732" y="93"/>
                    <a:pt x="1031" y="101"/>
                  </a:cubicBezTo>
                  <a:cubicBezTo>
                    <a:pt x="1669" y="112"/>
                    <a:pt x="2551" y="119"/>
                    <a:pt x="3526" y="119"/>
                  </a:cubicBezTo>
                  <a:cubicBezTo>
                    <a:pt x="4501" y="119"/>
                    <a:pt x="5382" y="112"/>
                    <a:pt x="6021" y="101"/>
                  </a:cubicBezTo>
                  <a:cubicBezTo>
                    <a:pt x="6320" y="93"/>
                    <a:pt x="6574" y="90"/>
                    <a:pt x="6775" y="82"/>
                  </a:cubicBezTo>
                  <a:cubicBezTo>
                    <a:pt x="6954" y="75"/>
                    <a:pt x="7056" y="67"/>
                    <a:pt x="7056" y="59"/>
                  </a:cubicBezTo>
                  <a:cubicBezTo>
                    <a:pt x="7056" y="52"/>
                    <a:pt x="6954" y="45"/>
                    <a:pt x="6775" y="37"/>
                  </a:cubicBezTo>
                  <a:cubicBezTo>
                    <a:pt x="6574" y="30"/>
                    <a:pt x="6320" y="26"/>
                    <a:pt x="6021" y="18"/>
                  </a:cubicBezTo>
                  <a:cubicBezTo>
                    <a:pt x="5382" y="7"/>
                    <a:pt x="4501" y="0"/>
                    <a:pt x="3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5844476" y="1572985"/>
              <a:ext cx="305871" cy="3971"/>
            </a:xfrm>
            <a:custGeom>
              <a:avLst/>
              <a:gdLst/>
              <a:ahLst/>
              <a:cxnLst/>
              <a:rect l="l" t="t" r="r" b="b"/>
              <a:pathLst>
                <a:path w="9551" h="124" extrusionOk="0">
                  <a:moveTo>
                    <a:pt x="4777" y="1"/>
                  </a:moveTo>
                  <a:cubicBezTo>
                    <a:pt x="3459" y="1"/>
                    <a:pt x="2264" y="8"/>
                    <a:pt x="1400" y="19"/>
                  </a:cubicBezTo>
                  <a:cubicBezTo>
                    <a:pt x="983" y="27"/>
                    <a:pt x="638" y="34"/>
                    <a:pt x="378" y="38"/>
                  </a:cubicBezTo>
                  <a:cubicBezTo>
                    <a:pt x="135" y="46"/>
                    <a:pt x="0" y="53"/>
                    <a:pt x="0" y="60"/>
                  </a:cubicBezTo>
                  <a:cubicBezTo>
                    <a:pt x="0" y="72"/>
                    <a:pt x="135" y="79"/>
                    <a:pt x="378" y="86"/>
                  </a:cubicBezTo>
                  <a:cubicBezTo>
                    <a:pt x="638" y="90"/>
                    <a:pt x="983" y="98"/>
                    <a:pt x="1400" y="105"/>
                  </a:cubicBezTo>
                  <a:cubicBezTo>
                    <a:pt x="2264" y="116"/>
                    <a:pt x="3459" y="124"/>
                    <a:pt x="4777" y="124"/>
                  </a:cubicBezTo>
                  <a:cubicBezTo>
                    <a:pt x="6096" y="124"/>
                    <a:pt x="7287" y="116"/>
                    <a:pt x="8154" y="105"/>
                  </a:cubicBezTo>
                  <a:cubicBezTo>
                    <a:pt x="8568" y="98"/>
                    <a:pt x="8912" y="90"/>
                    <a:pt x="9177" y="86"/>
                  </a:cubicBezTo>
                  <a:cubicBezTo>
                    <a:pt x="9416" y="79"/>
                    <a:pt x="9551" y="72"/>
                    <a:pt x="9551" y="60"/>
                  </a:cubicBezTo>
                  <a:cubicBezTo>
                    <a:pt x="9551" y="53"/>
                    <a:pt x="9416" y="46"/>
                    <a:pt x="9177" y="38"/>
                  </a:cubicBezTo>
                  <a:cubicBezTo>
                    <a:pt x="8912" y="34"/>
                    <a:pt x="8568" y="27"/>
                    <a:pt x="8154" y="19"/>
                  </a:cubicBezTo>
                  <a:cubicBezTo>
                    <a:pt x="7287" y="8"/>
                    <a:pt x="6096" y="1"/>
                    <a:pt x="4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6181672" y="1572985"/>
              <a:ext cx="225840" cy="3971"/>
            </a:xfrm>
            <a:custGeom>
              <a:avLst/>
              <a:gdLst/>
              <a:ahLst/>
              <a:cxnLst/>
              <a:rect l="l" t="t" r="r" b="b"/>
              <a:pathLst>
                <a:path w="7052" h="124" extrusionOk="0">
                  <a:moveTo>
                    <a:pt x="3526" y="1"/>
                  </a:moveTo>
                  <a:cubicBezTo>
                    <a:pt x="2552" y="1"/>
                    <a:pt x="1670" y="8"/>
                    <a:pt x="1032" y="19"/>
                  </a:cubicBezTo>
                  <a:cubicBezTo>
                    <a:pt x="732" y="27"/>
                    <a:pt x="478" y="34"/>
                    <a:pt x="277" y="38"/>
                  </a:cubicBezTo>
                  <a:cubicBezTo>
                    <a:pt x="97" y="46"/>
                    <a:pt x="1" y="53"/>
                    <a:pt x="1" y="60"/>
                  </a:cubicBezTo>
                  <a:cubicBezTo>
                    <a:pt x="1" y="72"/>
                    <a:pt x="97" y="79"/>
                    <a:pt x="277" y="86"/>
                  </a:cubicBezTo>
                  <a:cubicBezTo>
                    <a:pt x="478" y="90"/>
                    <a:pt x="732" y="98"/>
                    <a:pt x="1032" y="105"/>
                  </a:cubicBezTo>
                  <a:cubicBezTo>
                    <a:pt x="1670" y="116"/>
                    <a:pt x="2552" y="124"/>
                    <a:pt x="3526" y="124"/>
                  </a:cubicBezTo>
                  <a:cubicBezTo>
                    <a:pt x="4502" y="124"/>
                    <a:pt x="5383" y="116"/>
                    <a:pt x="6021" y="105"/>
                  </a:cubicBezTo>
                  <a:cubicBezTo>
                    <a:pt x="6320" y="98"/>
                    <a:pt x="6574" y="90"/>
                    <a:pt x="6776" y="86"/>
                  </a:cubicBezTo>
                  <a:cubicBezTo>
                    <a:pt x="6955" y="79"/>
                    <a:pt x="7052" y="72"/>
                    <a:pt x="7052" y="60"/>
                  </a:cubicBezTo>
                  <a:cubicBezTo>
                    <a:pt x="7052" y="53"/>
                    <a:pt x="6955" y="46"/>
                    <a:pt x="6776" y="38"/>
                  </a:cubicBezTo>
                  <a:cubicBezTo>
                    <a:pt x="6574" y="34"/>
                    <a:pt x="6320" y="27"/>
                    <a:pt x="6021" y="19"/>
                  </a:cubicBezTo>
                  <a:cubicBezTo>
                    <a:pt x="5383" y="8"/>
                    <a:pt x="4502" y="1"/>
                    <a:pt x="3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4937611" y="1651447"/>
              <a:ext cx="1961307" cy="2335381"/>
            </a:xfrm>
            <a:custGeom>
              <a:avLst/>
              <a:gdLst/>
              <a:ahLst/>
              <a:cxnLst/>
              <a:rect l="l" t="t" r="r" b="b"/>
              <a:pathLst>
                <a:path w="61243" h="72918" extrusionOk="0">
                  <a:moveTo>
                    <a:pt x="19020" y="1"/>
                  </a:moveTo>
                  <a:cubicBezTo>
                    <a:pt x="740" y="1"/>
                    <a:pt x="192" y="14190"/>
                    <a:pt x="192" y="14190"/>
                  </a:cubicBezTo>
                  <a:cubicBezTo>
                    <a:pt x="1" y="27323"/>
                    <a:pt x="11856" y="31629"/>
                    <a:pt x="11856" y="31629"/>
                  </a:cubicBezTo>
                  <a:lnTo>
                    <a:pt x="13780" y="70740"/>
                  </a:lnTo>
                  <a:cubicBezTo>
                    <a:pt x="13840" y="71958"/>
                    <a:pt x="14845" y="72918"/>
                    <a:pt x="16066" y="72918"/>
                  </a:cubicBezTo>
                  <a:lnTo>
                    <a:pt x="57638" y="72918"/>
                  </a:lnTo>
                  <a:cubicBezTo>
                    <a:pt x="59636" y="72918"/>
                    <a:pt x="61242" y="71263"/>
                    <a:pt x="61178" y="69265"/>
                  </a:cubicBezTo>
                  <a:lnTo>
                    <a:pt x="59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5560026" y="1651447"/>
              <a:ext cx="1338997" cy="2335029"/>
            </a:xfrm>
            <a:custGeom>
              <a:avLst/>
              <a:gdLst/>
              <a:ahLst/>
              <a:cxnLst/>
              <a:rect l="l" t="t" r="r" b="b"/>
              <a:pathLst>
                <a:path w="41811" h="72907" extrusionOk="0">
                  <a:moveTo>
                    <a:pt x="0" y="1"/>
                  </a:moveTo>
                  <a:lnTo>
                    <a:pt x="1744" y="72810"/>
                  </a:lnTo>
                  <a:lnTo>
                    <a:pt x="38688" y="72906"/>
                  </a:lnTo>
                  <a:cubicBezTo>
                    <a:pt x="38693" y="72906"/>
                    <a:pt x="38697" y="72906"/>
                    <a:pt x="38701" y="72906"/>
                  </a:cubicBezTo>
                  <a:cubicBezTo>
                    <a:pt x="40428" y="72906"/>
                    <a:pt x="41811" y="71475"/>
                    <a:pt x="41759" y="69746"/>
                  </a:cubicBezTo>
                  <a:lnTo>
                    <a:pt x="41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5668848" y="1786497"/>
              <a:ext cx="1096088" cy="1085892"/>
            </a:xfrm>
            <a:custGeom>
              <a:avLst/>
              <a:gdLst/>
              <a:ahLst/>
              <a:cxnLst/>
              <a:rect l="l" t="t" r="r" b="b"/>
              <a:pathLst>
                <a:path w="34226" h="33905" extrusionOk="0">
                  <a:moveTo>
                    <a:pt x="1" y="0"/>
                  </a:moveTo>
                  <a:lnTo>
                    <a:pt x="834" y="33904"/>
                  </a:lnTo>
                  <a:lnTo>
                    <a:pt x="34225" y="33904"/>
                  </a:lnTo>
                  <a:lnTo>
                    <a:pt x="337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5777959" y="1899130"/>
              <a:ext cx="200380" cy="36992"/>
            </a:xfrm>
            <a:custGeom>
              <a:avLst/>
              <a:gdLst/>
              <a:ahLst/>
              <a:cxnLst/>
              <a:rect l="l" t="t" r="r" b="b"/>
              <a:pathLst>
                <a:path w="6257" h="1155" extrusionOk="0">
                  <a:moveTo>
                    <a:pt x="2918" y="0"/>
                  </a:moveTo>
                  <a:cubicBezTo>
                    <a:pt x="2003" y="0"/>
                    <a:pt x="1095" y="65"/>
                    <a:pt x="291" y="283"/>
                  </a:cubicBezTo>
                  <a:cubicBezTo>
                    <a:pt x="0" y="361"/>
                    <a:pt x="0" y="794"/>
                    <a:pt x="291" y="872"/>
                  </a:cubicBezTo>
                  <a:cubicBezTo>
                    <a:pt x="1094" y="1090"/>
                    <a:pt x="2002" y="1154"/>
                    <a:pt x="2917" y="1154"/>
                  </a:cubicBezTo>
                  <a:cubicBezTo>
                    <a:pt x="3858" y="1154"/>
                    <a:pt x="4807" y="1086"/>
                    <a:pt x="5656" y="1045"/>
                  </a:cubicBezTo>
                  <a:cubicBezTo>
                    <a:pt x="6256" y="1014"/>
                    <a:pt x="6256" y="140"/>
                    <a:pt x="5656" y="110"/>
                  </a:cubicBezTo>
                  <a:cubicBezTo>
                    <a:pt x="4806" y="69"/>
                    <a:pt x="3858" y="0"/>
                    <a:pt x="2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041336" y="1896984"/>
              <a:ext cx="197914" cy="37632"/>
            </a:xfrm>
            <a:custGeom>
              <a:avLst/>
              <a:gdLst/>
              <a:ahLst/>
              <a:cxnLst/>
              <a:rect l="l" t="t" r="r" b="b"/>
              <a:pathLst>
                <a:path w="6180" h="1175" extrusionOk="0">
                  <a:moveTo>
                    <a:pt x="3181" y="0"/>
                  </a:moveTo>
                  <a:cubicBezTo>
                    <a:pt x="2172" y="0"/>
                    <a:pt x="1156" y="80"/>
                    <a:pt x="281" y="305"/>
                  </a:cubicBezTo>
                  <a:cubicBezTo>
                    <a:pt x="1" y="376"/>
                    <a:pt x="1" y="801"/>
                    <a:pt x="281" y="872"/>
                  </a:cubicBezTo>
                  <a:cubicBezTo>
                    <a:pt x="1159" y="1095"/>
                    <a:pt x="2177" y="1175"/>
                    <a:pt x="3186" y="1175"/>
                  </a:cubicBezTo>
                  <a:cubicBezTo>
                    <a:pt x="4019" y="1175"/>
                    <a:pt x="4847" y="1120"/>
                    <a:pt x="5585" y="1048"/>
                  </a:cubicBezTo>
                  <a:cubicBezTo>
                    <a:pt x="6179" y="991"/>
                    <a:pt x="6179" y="181"/>
                    <a:pt x="5585" y="125"/>
                  </a:cubicBezTo>
                  <a:cubicBezTo>
                    <a:pt x="4844" y="54"/>
                    <a:pt x="4015" y="0"/>
                    <a:pt x="3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301767" y="1896088"/>
              <a:ext cx="183888" cy="32060"/>
            </a:xfrm>
            <a:custGeom>
              <a:avLst/>
              <a:gdLst/>
              <a:ahLst/>
              <a:cxnLst/>
              <a:rect l="l" t="t" r="r" b="b"/>
              <a:pathLst>
                <a:path w="5742" h="1001" extrusionOk="0">
                  <a:moveTo>
                    <a:pt x="4094" y="2"/>
                  </a:moveTo>
                  <a:cubicBezTo>
                    <a:pt x="3650" y="2"/>
                    <a:pt x="3206" y="22"/>
                    <a:pt x="2764" y="30"/>
                  </a:cubicBezTo>
                  <a:cubicBezTo>
                    <a:pt x="1928" y="41"/>
                    <a:pt x="1061" y="0"/>
                    <a:pt x="254" y="243"/>
                  </a:cubicBezTo>
                  <a:cubicBezTo>
                    <a:pt x="0" y="321"/>
                    <a:pt x="0" y="680"/>
                    <a:pt x="254" y="754"/>
                  </a:cubicBezTo>
                  <a:cubicBezTo>
                    <a:pt x="1061" y="1001"/>
                    <a:pt x="1928" y="956"/>
                    <a:pt x="2764" y="971"/>
                  </a:cubicBezTo>
                  <a:cubicBezTo>
                    <a:pt x="3201" y="979"/>
                    <a:pt x="3640" y="997"/>
                    <a:pt x="4079" y="997"/>
                  </a:cubicBezTo>
                  <a:cubicBezTo>
                    <a:pt x="4495" y="997"/>
                    <a:pt x="4910" y="981"/>
                    <a:pt x="5323" y="923"/>
                  </a:cubicBezTo>
                  <a:cubicBezTo>
                    <a:pt x="5741" y="863"/>
                    <a:pt x="5741" y="138"/>
                    <a:pt x="5323" y="78"/>
                  </a:cubicBezTo>
                  <a:cubicBezTo>
                    <a:pt x="4915" y="19"/>
                    <a:pt x="4505" y="2"/>
                    <a:pt x="409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540869" y="1896600"/>
              <a:ext cx="139981" cy="31035"/>
            </a:xfrm>
            <a:custGeom>
              <a:avLst/>
              <a:gdLst/>
              <a:ahLst/>
              <a:cxnLst/>
              <a:rect l="l" t="t" r="r" b="b"/>
              <a:pathLst>
                <a:path w="4371" h="969" extrusionOk="0">
                  <a:moveTo>
                    <a:pt x="3171" y="1"/>
                  </a:moveTo>
                  <a:cubicBezTo>
                    <a:pt x="2824" y="1"/>
                    <a:pt x="2471" y="35"/>
                    <a:pt x="2133" y="43"/>
                  </a:cubicBezTo>
                  <a:cubicBezTo>
                    <a:pt x="1514" y="55"/>
                    <a:pt x="909" y="85"/>
                    <a:pt x="300" y="186"/>
                  </a:cubicBezTo>
                  <a:cubicBezTo>
                    <a:pt x="1" y="231"/>
                    <a:pt x="1" y="734"/>
                    <a:pt x="300" y="783"/>
                  </a:cubicBezTo>
                  <a:cubicBezTo>
                    <a:pt x="909" y="884"/>
                    <a:pt x="1514" y="910"/>
                    <a:pt x="2133" y="925"/>
                  </a:cubicBezTo>
                  <a:cubicBezTo>
                    <a:pt x="2471" y="933"/>
                    <a:pt x="2824" y="968"/>
                    <a:pt x="3171" y="968"/>
                  </a:cubicBezTo>
                  <a:cubicBezTo>
                    <a:pt x="3451" y="968"/>
                    <a:pt x="3727" y="946"/>
                    <a:pt x="3990" y="869"/>
                  </a:cubicBezTo>
                  <a:cubicBezTo>
                    <a:pt x="4371" y="760"/>
                    <a:pt x="4371" y="208"/>
                    <a:pt x="3990" y="100"/>
                  </a:cubicBezTo>
                  <a:cubicBezTo>
                    <a:pt x="3727" y="23"/>
                    <a:pt x="3451" y="1"/>
                    <a:pt x="3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5695782" y="3001343"/>
              <a:ext cx="310066" cy="221566"/>
            </a:xfrm>
            <a:custGeom>
              <a:avLst/>
              <a:gdLst/>
              <a:ahLst/>
              <a:cxnLst/>
              <a:rect l="l" t="t" r="r" b="b"/>
              <a:pathLst>
                <a:path w="9682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5695782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075443" y="3001343"/>
              <a:ext cx="309970" cy="221566"/>
            </a:xfrm>
            <a:custGeom>
              <a:avLst/>
              <a:gdLst/>
              <a:ahLst/>
              <a:cxnLst/>
              <a:rect l="l" t="t" r="r" b="b"/>
              <a:pathLst>
                <a:path w="967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9" y="6918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072209" y="3001343"/>
              <a:ext cx="56012" cy="221566"/>
            </a:xfrm>
            <a:custGeom>
              <a:avLst/>
              <a:gdLst/>
              <a:ahLst/>
              <a:cxnLst/>
              <a:rect l="l" t="t" r="r" b="b"/>
              <a:pathLst>
                <a:path w="174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49" y="691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455009" y="3001343"/>
              <a:ext cx="309938" cy="221566"/>
            </a:xfrm>
            <a:custGeom>
              <a:avLst/>
              <a:gdLst/>
              <a:ahLst/>
              <a:cxnLst/>
              <a:rect l="l" t="t" r="r" b="b"/>
              <a:pathLst>
                <a:path w="9678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446138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455009" y="329607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455009" y="3296071"/>
              <a:ext cx="57805" cy="221598"/>
            </a:xfrm>
            <a:custGeom>
              <a:avLst/>
              <a:gdLst/>
              <a:ahLst/>
              <a:cxnLst/>
              <a:rect l="l" t="t" r="r" b="b"/>
              <a:pathLst>
                <a:path w="1805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1804" y="6918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5695782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5695782" y="3295719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5695782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073650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0" y="0"/>
                  </a:moveTo>
                  <a:lnTo>
                    <a:pt x="0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073650" y="3295719"/>
              <a:ext cx="56108" cy="221598"/>
            </a:xfrm>
            <a:custGeom>
              <a:avLst/>
              <a:gdLst/>
              <a:ahLst/>
              <a:cxnLst/>
              <a:rect l="l" t="t" r="r" b="b"/>
              <a:pathLst>
                <a:path w="1752" h="6919" extrusionOk="0">
                  <a:moveTo>
                    <a:pt x="0" y="1"/>
                  </a:moveTo>
                  <a:lnTo>
                    <a:pt x="0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075443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455009" y="358782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7" y="6919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455009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5440987" y="1651447"/>
              <a:ext cx="78269" cy="2335381"/>
            </a:xfrm>
            <a:custGeom>
              <a:avLst/>
              <a:gdLst/>
              <a:ahLst/>
              <a:cxnLst/>
              <a:rect l="l" t="t" r="r" b="b"/>
              <a:pathLst>
                <a:path w="2444" h="72918" extrusionOk="0">
                  <a:moveTo>
                    <a:pt x="165" y="1"/>
                  </a:moveTo>
                  <a:cubicBezTo>
                    <a:pt x="165" y="1"/>
                    <a:pt x="165" y="1"/>
                    <a:pt x="165" y="1"/>
                  </a:cubicBezTo>
                  <a:cubicBezTo>
                    <a:pt x="1" y="4"/>
                    <a:pt x="337" y="16331"/>
                    <a:pt x="923" y="36470"/>
                  </a:cubicBezTo>
                  <a:cubicBezTo>
                    <a:pt x="1506" y="56601"/>
                    <a:pt x="2111" y="72918"/>
                    <a:pt x="2279" y="72918"/>
                  </a:cubicBezTo>
                  <a:cubicBezTo>
                    <a:pt x="2279" y="72918"/>
                    <a:pt x="2279" y="72918"/>
                    <a:pt x="2279" y="72918"/>
                  </a:cubicBezTo>
                  <a:cubicBezTo>
                    <a:pt x="2444" y="72910"/>
                    <a:pt x="2107" y="56584"/>
                    <a:pt x="1521" y="36451"/>
                  </a:cubicBezTo>
                  <a:cubicBezTo>
                    <a:pt x="939" y="16314"/>
                    <a:pt x="329" y="1"/>
                    <a:pt x="1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5374246" y="3717620"/>
              <a:ext cx="133640" cy="105659"/>
            </a:xfrm>
            <a:custGeom>
              <a:avLst/>
              <a:gdLst/>
              <a:ahLst/>
              <a:cxnLst/>
              <a:rect l="l" t="t" r="r" b="b"/>
              <a:pathLst>
                <a:path w="4173" h="3299" extrusionOk="0">
                  <a:moveTo>
                    <a:pt x="4083" y="1"/>
                  </a:moveTo>
                  <a:lnTo>
                    <a:pt x="60" y="1378"/>
                  </a:lnTo>
                  <a:lnTo>
                    <a:pt x="1" y="3299"/>
                  </a:lnTo>
                  <a:lnTo>
                    <a:pt x="4173" y="1830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46"/>
          <p:cNvGrpSpPr/>
          <p:nvPr/>
        </p:nvGrpSpPr>
        <p:grpSpPr>
          <a:xfrm rot="-721003">
            <a:off x="4427160" y="2856628"/>
            <a:ext cx="1122199" cy="1561317"/>
            <a:chOff x="4165807" y="3024617"/>
            <a:chExt cx="1122184" cy="1561296"/>
          </a:xfrm>
        </p:grpSpPr>
        <p:sp>
          <p:nvSpPr>
            <p:cNvPr id="2610" name="Google Shape;2610;p46"/>
            <p:cNvSpPr/>
            <p:nvPr/>
          </p:nvSpPr>
          <p:spPr>
            <a:xfrm>
              <a:off x="4165807" y="3024617"/>
              <a:ext cx="1115475" cy="1561296"/>
            </a:xfrm>
            <a:custGeom>
              <a:avLst/>
              <a:gdLst/>
              <a:ahLst/>
              <a:cxnLst/>
              <a:rect l="l" t="t" r="r" b="b"/>
              <a:pathLst>
                <a:path w="27215" h="38092" extrusionOk="0">
                  <a:moveTo>
                    <a:pt x="9103" y="6253"/>
                  </a:moveTo>
                  <a:lnTo>
                    <a:pt x="10441" y="10485"/>
                  </a:lnTo>
                  <a:lnTo>
                    <a:pt x="9663" y="10728"/>
                  </a:lnTo>
                  <a:lnTo>
                    <a:pt x="8326" y="6499"/>
                  </a:lnTo>
                  <a:lnTo>
                    <a:pt x="9103" y="6253"/>
                  </a:lnTo>
                  <a:close/>
                  <a:moveTo>
                    <a:pt x="11848" y="5334"/>
                  </a:moveTo>
                  <a:lnTo>
                    <a:pt x="14680" y="14298"/>
                  </a:lnTo>
                  <a:lnTo>
                    <a:pt x="13903" y="14541"/>
                  </a:lnTo>
                  <a:lnTo>
                    <a:pt x="11072" y="5581"/>
                  </a:lnTo>
                  <a:lnTo>
                    <a:pt x="11848" y="5334"/>
                  </a:lnTo>
                  <a:close/>
                  <a:moveTo>
                    <a:pt x="6555" y="7225"/>
                  </a:moveTo>
                  <a:lnTo>
                    <a:pt x="8849" y="14482"/>
                  </a:lnTo>
                  <a:lnTo>
                    <a:pt x="8072" y="14729"/>
                  </a:lnTo>
                  <a:lnTo>
                    <a:pt x="5779" y="7471"/>
                  </a:lnTo>
                  <a:lnTo>
                    <a:pt x="6555" y="7225"/>
                  </a:lnTo>
                  <a:close/>
                  <a:moveTo>
                    <a:pt x="10900" y="11621"/>
                  </a:moveTo>
                  <a:lnTo>
                    <a:pt x="12237" y="15849"/>
                  </a:lnTo>
                  <a:lnTo>
                    <a:pt x="11460" y="16096"/>
                  </a:lnTo>
                  <a:lnTo>
                    <a:pt x="10122" y="11864"/>
                  </a:lnTo>
                  <a:lnTo>
                    <a:pt x="10900" y="11621"/>
                  </a:lnTo>
                  <a:close/>
                  <a:moveTo>
                    <a:pt x="12696" y="16984"/>
                  </a:moveTo>
                  <a:lnTo>
                    <a:pt x="16394" y="28694"/>
                  </a:lnTo>
                  <a:lnTo>
                    <a:pt x="15621" y="28941"/>
                  </a:lnTo>
                  <a:lnTo>
                    <a:pt x="11920" y="17227"/>
                  </a:lnTo>
                  <a:lnTo>
                    <a:pt x="12696" y="16984"/>
                  </a:lnTo>
                  <a:close/>
                  <a:moveTo>
                    <a:pt x="15072" y="15774"/>
                  </a:moveTo>
                  <a:lnTo>
                    <a:pt x="19957" y="31227"/>
                  </a:lnTo>
                  <a:lnTo>
                    <a:pt x="19181" y="31469"/>
                  </a:lnTo>
                  <a:lnTo>
                    <a:pt x="14295" y="16017"/>
                  </a:lnTo>
                  <a:lnTo>
                    <a:pt x="15072" y="15774"/>
                  </a:lnTo>
                  <a:close/>
                  <a:moveTo>
                    <a:pt x="16756" y="29803"/>
                  </a:moveTo>
                  <a:lnTo>
                    <a:pt x="17548" y="32309"/>
                  </a:lnTo>
                  <a:lnTo>
                    <a:pt x="16771" y="32552"/>
                  </a:lnTo>
                  <a:lnTo>
                    <a:pt x="15980" y="30050"/>
                  </a:lnTo>
                  <a:lnTo>
                    <a:pt x="16756" y="29803"/>
                  </a:lnTo>
                  <a:close/>
                  <a:moveTo>
                    <a:pt x="19252" y="0"/>
                  </a:moveTo>
                  <a:cubicBezTo>
                    <a:pt x="19027" y="12"/>
                    <a:pt x="18814" y="86"/>
                    <a:pt x="18594" y="162"/>
                  </a:cubicBezTo>
                  <a:cubicBezTo>
                    <a:pt x="17716" y="457"/>
                    <a:pt x="16842" y="752"/>
                    <a:pt x="15976" y="1039"/>
                  </a:cubicBezTo>
                  <a:cubicBezTo>
                    <a:pt x="14242" y="1622"/>
                    <a:pt x="12532" y="2193"/>
                    <a:pt x="10855" y="2757"/>
                  </a:cubicBezTo>
                  <a:cubicBezTo>
                    <a:pt x="7497" y="3882"/>
                    <a:pt x="4259" y="4965"/>
                    <a:pt x="1173" y="5999"/>
                  </a:cubicBezTo>
                  <a:cubicBezTo>
                    <a:pt x="789" y="6108"/>
                    <a:pt x="453" y="6343"/>
                    <a:pt x="244" y="6675"/>
                  </a:cubicBezTo>
                  <a:cubicBezTo>
                    <a:pt x="82" y="6930"/>
                    <a:pt x="1" y="7225"/>
                    <a:pt x="1" y="7520"/>
                  </a:cubicBezTo>
                  <a:cubicBezTo>
                    <a:pt x="1" y="7609"/>
                    <a:pt x="8" y="7699"/>
                    <a:pt x="23" y="7789"/>
                  </a:cubicBezTo>
                  <a:cubicBezTo>
                    <a:pt x="56" y="7975"/>
                    <a:pt x="132" y="8158"/>
                    <a:pt x="191" y="8349"/>
                  </a:cubicBezTo>
                  <a:cubicBezTo>
                    <a:pt x="254" y="8535"/>
                    <a:pt x="318" y="8718"/>
                    <a:pt x="378" y="8905"/>
                  </a:cubicBezTo>
                  <a:cubicBezTo>
                    <a:pt x="501" y="9275"/>
                    <a:pt x="625" y="9645"/>
                    <a:pt x="748" y="10011"/>
                  </a:cubicBezTo>
                  <a:cubicBezTo>
                    <a:pt x="1237" y="11471"/>
                    <a:pt x="1711" y="12891"/>
                    <a:pt x="2171" y="14262"/>
                  </a:cubicBezTo>
                  <a:cubicBezTo>
                    <a:pt x="3090" y="17007"/>
                    <a:pt x="3941" y="19561"/>
                    <a:pt x="4721" y="21892"/>
                  </a:cubicBezTo>
                  <a:cubicBezTo>
                    <a:pt x="6279" y="26562"/>
                    <a:pt x="7538" y="30337"/>
                    <a:pt x="8408" y="32949"/>
                  </a:cubicBezTo>
                  <a:cubicBezTo>
                    <a:pt x="8841" y="34252"/>
                    <a:pt x="9178" y="35268"/>
                    <a:pt x="9405" y="35955"/>
                  </a:cubicBezTo>
                  <a:cubicBezTo>
                    <a:pt x="9517" y="36299"/>
                    <a:pt x="9603" y="36560"/>
                    <a:pt x="9663" y="36740"/>
                  </a:cubicBezTo>
                  <a:cubicBezTo>
                    <a:pt x="9719" y="36915"/>
                    <a:pt x="9746" y="37005"/>
                    <a:pt x="9746" y="37005"/>
                  </a:cubicBezTo>
                  <a:lnTo>
                    <a:pt x="9746" y="37009"/>
                  </a:lnTo>
                  <a:lnTo>
                    <a:pt x="9749" y="37009"/>
                  </a:lnTo>
                  <a:cubicBezTo>
                    <a:pt x="9753" y="37009"/>
                    <a:pt x="9775" y="37102"/>
                    <a:pt x="9865" y="37262"/>
                  </a:cubicBezTo>
                  <a:cubicBezTo>
                    <a:pt x="9955" y="37419"/>
                    <a:pt x="10115" y="37655"/>
                    <a:pt x="10422" y="37848"/>
                  </a:cubicBezTo>
                  <a:cubicBezTo>
                    <a:pt x="10634" y="37983"/>
                    <a:pt x="10934" y="38091"/>
                    <a:pt x="11273" y="38091"/>
                  </a:cubicBezTo>
                  <a:cubicBezTo>
                    <a:pt x="11408" y="38091"/>
                    <a:pt x="11553" y="38076"/>
                    <a:pt x="11699" y="38031"/>
                  </a:cubicBezTo>
                  <a:cubicBezTo>
                    <a:pt x="12203" y="37871"/>
                    <a:pt x="12778" y="37669"/>
                    <a:pt x="13432" y="37453"/>
                  </a:cubicBezTo>
                  <a:cubicBezTo>
                    <a:pt x="15774" y="36664"/>
                    <a:pt x="19050" y="35559"/>
                    <a:pt x="23065" y="34207"/>
                  </a:cubicBezTo>
                  <a:lnTo>
                    <a:pt x="22896" y="33680"/>
                  </a:lnTo>
                  <a:lnTo>
                    <a:pt x="12797" y="2115"/>
                  </a:lnTo>
                  <a:lnTo>
                    <a:pt x="17937" y="393"/>
                  </a:lnTo>
                  <a:lnTo>
                    <a:pt x="27215" y="28821"/>
                  </a:lnTo>
                  <a:lnTo>
                    <a:pt x="26808" y="18930"/>
                  </a:lnTo>
                  <a:cubicBezTo>
                    <a:pt x="26677" y="18542"/>
                    <a:pt x="26546" y="18153"/>
                    <a:pt x="26415" y="17761"/>
                  </a:cubicBezTo>
                  <a:cubicBezTo>
                    <a:pt x="24828" y="13025"/>
                    <a:pt x="23136" y="7979"/>
                    <a:pt x="21377" y="2734"/>
                  </a:cubicBezTo>
                  <a:cubicBezTo>
                    <a:pt x="21190" y="2179"/>
                    <a:pt x="21003" y="1626"/>
                    <a:pt x="20817" y="1065"/>
                  </a:cubicBezTo>
                  <a:cubicBezTo>
                    <a:pt x="20674" y="632"/>
                    <a:pt x="20331" y="277"/>
                    <a:pt x="19912" y="109"/>
                  </a:cubicBezTo>
                  <a:cubicBezTo>
                    <a:pt x="19729" y="34"/>
                    <a:pt x="19535" y="0"/>
                    <a:pt x="19341" y="0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4751709" y="3671092"/>
              <a:ext cx="232112" cy="643381"/>
            </a:xfrm>
            <a:custGeom>
              <a:avLst/>
              <a:gdLst/>
              <a:ahLst/>
              <a:cxnLst/>
              <a:rect l="l" t="t" r="r" b="b"/>
              <a:pathLst>
                <a:path w="5663" h="15697" extrusionOk="0">
                  <a:moveTo>
                    <a:pt x="777" y="1"/>
                  </a:moveTo>
                  <a:lnTo>
                    <a:pt x="0" y="244"/>
                  </a:lnTo>
                  <a:lnTo>
                    <a:pt x="4886" y="15696"/>
                  </a:lnTo>
                  <a:lnTo>
                    <a:pt x="5662" y="15454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4619569" y="3243237"/>
              <a:ext cx="147924" cy="377413"/>
            </a:xfrm>
            <a:custGeom>
              <a:avLst/>
              <a:gdLst/>
              <a:ahLst/>
              <a:cxnLst/>
              <a:rect l="l" t="t" r="r" b="b"/>
              <a:pathLst>
                <a:path w="3609" h="9208" extrusionOk="0">
                  <a:moveTo>
                    <a:pt x="777" y="0"/>
                  </a:moveTo>
                  <a:lnTo>
                    <a:pt x="1" y="247"/>
                  </a:lnTo>
                  <a:lnTo>
                    <a:pt x="2832" y="9207"/>
                  </a:lnTo>
                  <a:lnTo>
                    <a:pt x="3609" y="896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4507020" y="3280863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1" y="247"/>
                  </a:lnTo>
                  <a:lnTo>
                    <a:pt x="1338" y="4476"/>
                  </a:lnTo>
                  <a:lnTo>
                    <a:pt x="2116" y="4233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4402668" y="3320701"/>
              <a:ext cx="125873" cy="307611"/>
            </a:xfrm>
            <a:custGeom>
              <a:avLst/>
              <a:gdLst/>
              <a:ahLst/>
              <a:cxnLst/>
              <a:rect l="l" t="t" r="r" b="b"/>
              <a:pathLst>
                <a:path w="3071" h="7505" extrusionOk="0">
                  <a:moveTo>
                    <a:pt x="776" y="1"/>
                  </a:moveTo>
                  <a:lnTo>
                    <a:pt x="0" y="247"/>
                  </a:lnTo>
                  <a:lnTo>
                    <a:pt x="2293" y="7505"/>
                  </a:lnTo>
                  <a:lnTo>
                    <a:pt x="3070" y="725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4820731" y="4246129"/>
              <a:ext cx="64350" cy="112716"/>
            </a:xfrm>
            <a:custGeom>
              <a:avLst/>
              <a:gdLst/>
              <a:ahLst/>
              <a:cxnLst/>
              <a:rect l="l" t="t" r="r" b="b"/>
              <a:pathLst>
                <a:path w="1570" h="2750" extrusionOk="0">
                  <a:moveTo>
                    <a:pt x="777" y="0"/>
                  </a:moveTo>
                  <a:lnTo>
                    <a:pt x="1" y="247"/>
                  </a:lnTo>
                  <a:lnTo>
                    <a:pt x="792" y="2749"/>
                  </a:lnTo>
                  <a:lnTo>
                    <a:pt x="1569" y="2506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4580673" y="3500877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0" y="244"/>
                  </a:lnTo>
                  <a:lnTo>
                    <a:pt x="1338" y="4476"/>
                  </a:lnTo>
                  <a:lnTo>
                    <a:pt x="2115" y="4229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4654325" y="3720727"/>
              <a:ext cx="183419" cy="490088"/>
            </a:xfrm>
            <a:custGeom>
              <a:avLst/>
              <a:gdLst/>
              <a:ahLst/>
              <a:cxnLst/>
              <a:rect l="l" t="t" r="r" b="b"/>
              <a:pathLst>
                <a:path w="4475" h="11957" extrusionOk="0">
                  <a:moveTo>
                    <a:pt x="777" y="0"/>
                  </a:moveTo>
                  <a:lnTo>
                    <a:pt x="1" y="243"/>
                  </a:lnTo>
                  <a:lnTo>
                    <a:pt x="3702" y="11957"/>
                  </a:lnTo>
                  <a:lnTo>
                    <a:pt x="4475" y="1171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4690311" y="3040725"/>
              <a:ext cx="597680" cy="1387345"/>
            </a:xfrm>
            <a:custGeom>
              <a:avLst/>
              <a:gdLst/>
              <a:ahLst/>
              <a:cxnLst/>
              <a:rect l="l" t="t" r="r" b="b"/>
              <a:pathLst>
                <a:path w="14582" h="33848" extrusionOk="0">
                  <a:moveTo>
                    <a:pt x="5140" y="0"/>
                  </a:moveTo>
                  <a:lnTo>
                    <a:pt x="0" y="1722"/>
                  </a:lnTo>
                  <a:lnTo>
                    <a:pt x="10268" y="33814"/>
                  </a:lnTo>
                  <a:lnTo>
                    <a:pt x="10279" y="33847"/>
                  </a:lnTo>
                  <a:lnTo>
                    <a:pt x="14582" y="32406"/>
                  </a:lnTo>
                  <a:lnTo>
                    <a:pt x="14418" y="28428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9" name="Google Shape;2619;p46"/>
          <p:cNvSpPr txBox="1"/>
          <p:nvPr/>
        </p:nvSpPr>
        <p:spPr>
          <a:xfrm>
            <a:off x="833913" y="4055729"/>
            <a:ext cx="24270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sz="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620" name="Google Shape;2620;p46"/>
          <p:cNvGrpSpPr/>
          <p:nvPr/>
        </p:nvGrpSpPr>
        <p:grpSpPr>
          <a:xfrm>
            <a:off x="5819039" y="915875"/>
            <a:ext cx="2360510" cy="3801392"/>
            <a:chOff x="5819039" y="912475"/>
            <a:chExt cx="2360510" cy="3801392"/>
          </a:xfrm>
        </p:grpSpPr>
        <p:sp>
          <p:nvSpPr>
            <p:cNvPr id="2621" name="Google Shape;2621;p46"/>
            <p:cNvSpPr/>
            <p:nvPr/>
          </p:nvSpPr>
          <p:spPr>
            <a:xfrm>
              <a:off x="7402881" y="2309654"/>
              <a:ext cx="45988" cy="10862"/>
            </a:xfrm>
            <a:custGeom>
              <a:avLst/>
              <a:gdLst/>
              <a:ahLst/>
              <a:cxnLst/>
              <a:rect l="l" t="t" r="r" b="b"/>
              <a:pathLst>
                <a:path w="1122" h="265" extrusionOk="0">
                  <a:moveTo>
                    <a:pt x="1052" y="1"/>
                  </a:moveTo>
                  <a:cubicBezTo>
                    <a:pt x="958" y="1"/>
                    <a:pt x="765" y="27"/>
                    <a:pt x="546" y="72"/>
                  </a:cubicBezTo>
                  <a:cubicBezTo>
                    <a:pt x="244" y="140"/>
                    <a:pt x="1" y="219"/>
                    <a:pt x="4" y="252"/>
                  </a:cubicBezTo>
                  <a:cubicBezTo>
                    <a:pt x="6" y="260"/>
                    <a:pt x="28" y="264"/>
                    <a:pt x="64" y="264"/>
                  </a:cubicBezTo>
                  <a:cubicBezTo>
                    <a:pt x="158" y="264"/>
                    <a:pt x="352" y="238"/>
                    <a:pt x="572" y="193"/>
                  </a:cubicBezTo>
                  <a:cubicBezTo>
                    <a:pt x="878" y="125"/>
                    <a:pt x="1121" y="46"/>
                    <a:pt x="1114" y="13"/>
                  </a:cubicBezTo>
                  <a:cubicBezTo>
                    <a:pt x="1112" y="5"/>
                    <a:pt x="1090" y="1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7492765" y="2281537"/>
              <a:ext cx="44717" cy="16354"/>
            </a:xfrm>
            <a:custGeom>
              <a:avLst/>
              <a:gdLst/>
              <a:ahLst/>
              <a:cxnLst/>
              <a:rect l="l" t="t" r="r" b="b"/>
              <a:pathLst>
                <a:path w="1091" h="399" extrusionOk="0">
                  <a:moveTo>
                    <a:pt x="1051" y="0"/>
                  </a:moveTo>
                  <a:cubicBezTo>
                    <a:pt x="976" y="0"/>
                    <a:pt x="766" y="56"/>
                    <a:pt x="523" y="143"/>
                  </a:cubicBezTo>
                  <a:cubicBezTo>
                    <a:pt x="232" y="247"/>
                    <a:pt x="0" y="359"/>
                    <a:pt x="11" y="389"/>
                  </a:cubicBezTo>
                  <a:cubicBezTo>
                    <a:pt x="13" y="395"/>
                    <a:pt x="24" y="398"/>
                    <a:pt x="42" y="398"/>
                  </a:cubicBezTo>
                  <a:cubicBezTo>
                    <a:pt x="117" y="398"/>
                    <a:pt x="325" y="343"/>
                    <a:pt x="564" y="258"/>
                  </a:cubicBezTo>
                  <a:cubicBezTo>
                    <a:pt x="859" y="150"/>
                    <a:pt x="1090" y="41"/>
                    <a:pt x="1080" y="8"/>
                  </a:cubicBezTo>
                  <a:cubicBezTo>
                    <a:pt x="1077" y="3"/>
                    <a:pt x="1067" y="0"/>
                    <a:pt x="10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7578959" y="2241699"/>
              <a:ext cx="42586" cy="21887"/>
            </a:xfrm>
            <a:custGeom>
              <a:avLst/>
              <a:gdLst/>
              <a:ahLst/>
              <a:cxnLst/>
              <a:rect l="l" t="t" r="r" b="b"/>
              <a:pathLst>
                <a:path w="1039" h="534" extrusionOk="0">
                  <a:moveTo>
                    <a:pt x="1006" y="1"/>
                  </a:moveTo>
                  <a:cubicBezTo>
                    <a:pt x="950" y="1"/>
                    <a:pt x="735" y="88"/>
                    <a:pt x="489" y="215"/>
                  </a:cubicBezTo>
                  <a:cubicBezTo>
                    <a:pt x="213" y="360"/>
                    <a:pt x="0" y="498"/>
                    <a:pt x="15" y="528"/>
                  </a:cubicBezTo>
                  <a:cubicBezTo>
                    <a:pt x="17" y="532"/>
                    <a:pt x="22" y="534"/>
                    <a:pt x="30" y="534"/>
                  </a:cubicBezTo>
                  <a:cubicBezTo>
                    <a:pt x="89" y="534"/>
                    <a:pt x="300" y="447"/>
                    <a:pt x="545" y="322"/>
                  </a:cubicBezTo>
                  <a:cubicBezTo>
                    <a:pt x="825" y="177"/>
                    <a:pt x="1038" y="35"/>
                    <a:pt x="1020" y="5"/>
                  </a:cubicBezTo>
                  <a:cubicBezTo>
                    <a:pt x="1018" y="2"/>
                    <a:pt x="1013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7659621" y="2190302"/>
              <a:ext cx="39225" cy="27462"/>
            </a:xfrm>
            <a:custGeom>
              <a:avLst/>
              <a:gdLst/>
              <a:ahLst/>
              <a:cxnLst/>
              <a:rect l="l" t="t" r="r" b="b"/>
              <a:pathLst>
                <a:path w="957" h="670" extrusionOk="0">
                  <a:moveTo>
                    <a:pt x="927" y="0"/>
                  </a:moveTo>
                  <a:cubicBezTo>
                    <a:pt x="877" y="0"/>
                    <a:pt x="673" y="121"/>
                    <a:pt x="441" y="284"/>
                  </a:cubicBezTo>
                  <a:cubicBezTo>
                    <a:pt x="191" y="467"/>
                    <a:pt x="0" y="639"/>
                    <a:pt x="19" y="665"/>
                  </a:cubicBezTo>
                  <a:cubicBezTo>
                    <a:pt x="21" y="668"/>
                    <a:pt x="24" y="670"/>
                    <a:pt x="30" y="670"/>
                  </a:cubicBezTo>
                  <a:cubicBezTo>
                    <a:pt x="81" y="670"/>
                    <a:pt x="283" y="550"/>
                    <a:pt x="512" y="381"/>
                  </a:cubicBezTo>
                  <a:cubicBezTo>
                    <a:pt x="766" y="198"/>
                    <a:pt x="957" y="26"/>
                    <a:pt x="938" y="4"/>
                  </a:cubicBezTo>
                  <a:cubicBezTo>
                    <a:pt x="936" y="2"/>
                    <a:pt x="932" y="0"/>
                    <a:pt x="9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7732495" y="2127347"/>
              <a:ext cx="34798" cy="33077"/>
            </a:xfrm>
            <a:custGeom>
              <a:avLst/>
              <a:gdLst/>
              <a:ahLst/>
              <a:cxnLst/>
              <a:rect l="l" t="t" r="r" b="b"/>
              <a:pathLst>
                <a:path w="849" h="807" extrusionOk="0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7795122" y="2053695"/>
              <a:ext cx="28773" cy="38282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7844429" y="1970739"/>
              <a:ext cx="21150" cy="42668"/>
            </a:xfrm>
            <a:custGeom>
              <a:avLst/>
              <a:gdLst/>
              <a:ahLst/>
              <a:cxnLst/>
              <a:rect l="l" t="t" r="r" b="b"/>
              <a:pathLst>
                <a:path w="516" h="1041" extrusionOk="0">
                  <a:moveTo>
                    <a:pt x="483" y="1"/>
                  </a:moveTo>
                  <a:cubicBezTo>
                    <a:pt x="446" y="1"/>
                    <a:pt x="325" y="221"/>
                    <a:pt x="202" y="498"/>
                  </a:cubicBezTo>
                  <a:cubicBezTo>
                    <a:pt x="78" y="782"/>
                    <a:pt x="0" y="1025"/>
                    <a:pt x="30" y="1039"/>
                  </a:cubicBezTo>
                  <a:cubicBezTo>
                    <a:pt x="31" y="1040"/>
                    <a:pt x="32" y="1040"/>
                    <a:pt x="34" y="1040"/>
                  </a:cubicBezTo>
                  <a:cubicBezTo>
                    <a:pt x="69" y="1040"/>
                    <a:pt x="192" y="823"/>
                    <a:pt x="314" y="546"/>
                  </a:cubicBezTo>
                  <a:cubicBezTo>
                    <a:pt x="437" y="259"/>
                    <a:pt x="516" y="16"/>
                    <a:pt x="485" y="1"/>
                  </a:cubicBezTo>
                  <a:cubicBezTo>
                    <a:pt x="484" y="1"/>
                    <a:pt x="48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7877300" y="1881348"/>
              <a:ext cx="12911" cy="45373"/>
            </a:xfrm>
            <a:custGeom>
              <a:avLst/>
              <a:gdLst/>
              <a:ahLst/>
              <a:cxnLst/>
              <a:rect l="l" t="t" r="r" b="b"/>
              <a:pathLst>
                <a:path w="315" h="1107" extrusionOk="0">
                  <a:moveTo>
                    <a:pt x="279" y="1"/>
                  </a:moveTo>
                  <a:cubicBezTo>
                    <a:pt x="249" y="1"/>
                    <a:pt x="168" y="241"/>
                    <a:pt x="98" y="539"/>
                  </a:cubicBezTo>
                  <a:cubicBezTo>
                    <a:pt x="31" y="845"/>
                    <a:pt x="0" y="1096"/>
                    <a:pt x="31" y="1106"/>
                  </a:cubicBezTo>
                  <a:cubicBezTo>
                    <a:pt x="31" y="1107"/>
                    <a:pt x="32" y="1107"/>
                    <a:pt x="32" y="1107"/>
                  </a:cubicBezTo>
                  <a:cubicBezTo>
                    <a:pt x="66" y="1107"/>
                    <a:pt x="147" y="871"/>
                    <a:pt x="214" y="569"/>
                  </a:cubicBezTo>
                  <a:cubicBezTo>
                    <a:pt x="285" y="258"/>
                    <a:pt x="314" y="8"/>
                    <a:pt x="281" y="1"/>
                  </a:cubicBezTo>
                  <a:cubicBezTo>
                    <a:pt x="280" y="1"/>
                    <a:pt x="280" y="1"/>
                    <a:pt x="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7893531" y="1789047"/>
              <a:ext cx="6640" cy="46439"/>
            </a:xfrm>
            <a:custGeom>
              <a:avLst/>
              <a:gdLst/>
              <a:ahLst/>
              <a:cxnLst/>
              <a:rect l="l" t="t" r="r" b="b"/>
              <a:pathLst>
                <a:path w="162" h="1133" extrusionOk="0">
                  <a:moveTo>
                    <a:pt x="116" y="0"/>
                  </a:moveTo>
                  <a:cubicBezTo>
                    <a:pt x="87" y="0"/>
                    <a:pt x="42" y="250"/>
                    <a:pt x="23" y="561"/>
                  </a:cubicBezTo>
                  <a:cubicBezTo>
                    <a:pt x="1" y="871"/>
                    <a:pt x="12" y="1129"/>
                    <a:pt x="45" y="1133"/>
                  </a:cubicBezTo>
                  <a:cubicBezTo>
                    <a:pt x="46" y="1133"/>
                    <a:pt x="46" y="1133"/>
                    <a:pt x="46" y="1133"/>
                  </a:cubicBezTo>
                  <a:cubicBezTo>
                    <a:pt x="80" y="1133"/>
                    <a:pt x="124" y="880"/>
                    <a:pt x="142" y="569"/>
                  </a:cubicBezTo>
                  <a:cubicBezTo>
                    <a:pt x="161" y="255"/>
                    <a:pt x="150" y="0"/>
                    <a:pt x="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7892178" y="1696254"/>
              <a:ext cx="7214" cy="46480"/>
            </a:xfrm>
            <a:custGeom>
              <a:avLst/>
              <a:gdLst/>
              <a:ahLst/>
              <a:cxnLst/>
              <a:rect l="l" t="t" r="r" b="b"/>
              <a:pathLst>
                <a:path w="176" h="1134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4" y="9"/>
                    <a:pt x="0" y="263"/>
                    <a:pt x="26" y="573"/>
                  </a:cubicBezTo>
                  <a:cubicBezTo>
                    <a:pt x="56" y="883"/>
                    <a:pt x="104" y="1133"/>
                    <a:pt x="138" y="1133"/>
                  </a:cubicBezTo>
                  <a:cubicBezTo>
                    <a:pt x="172" y="1130"/>
                    <a:pt x="175" y="875"/>
                    <a:pt x="146" y="561"/>
                  </a:cubicBezTo>
                  <a:cubicBezTo>
                    <a:pt x="120" y="250"/>
                    <a:pt x="72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7873612" y="1605347"/>
              <a:ext cx="13813" cy="45209"/>
            </a:xfrm>
            <a:custGeom>
              <a:avLst/>
              <a:gdLst/>
              <a:ahLst/>
              <a:cxnLst/>
              <a:rect l="l" t="t" r="r" b="b"/>
              <a:pathLst>
                <a:path w="337" h="1103" extrusionOk="0">
                  <a:moveTo>
                    <a:pt x="33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1" y="12"/>
                    <a:pt x="35" y="266"/>
                    <a:pt x="109" y="569"/>
                  </a:cubicBezTo>
                  <a:cubicBezTo>
                    <a:pt x="183" y="866"/>
                    <a:pt x="271" y="1102"/>
                    <a:pt x="306" y="1102"/>
                  </a:cubicBezTo>
                  <a:cubicBezTo>
                    <a:pt x="306" y="1102"/>
                    <a:pt x="307" y="1102"/>
                    <a:pt x="307" y="1102"/>
                  </a:cubicBezTo>
                  <a:cubicBezTo>
                    <a:pt x="337" y="1095"/>
                    <a:pt x="304" y="845"/>
                    <a:pt x="225" y="538"/>
                  </a:cubicBezTo>
                  <a:cubicBezTo>
                    <a:pt x="152" y="237"/>
                    <a:pt x="67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7839962" y="1518948"/>
              <a:ext cx="21313" cy="42504"/>
            </a:xfrm>
            <a:custGeom>
              <a:avLst/>
              <a:gdLst/>
              <a:ahLst/>
              <a:cxnLst/>
              <a:rect l="l" t="t" r="r" b="b"/>
              <a:pathLst>
                <a:path w="520" h="1037" extrusionOk="0">
                  <a:moveTo>
                    <a:pt x="33" y="1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1" y="17"/>
                    <a:pt x="79" y="260"/>
                    <a:pt x="206" y="543"/>
                  </a:cubicBezTo>
                  <a:cubicBezTo>
                    <a:pt x="326" y="820"/>
                    <a:pt x="450" y="1037"/>
                    <a:pt x="487" y="1037"/>
                  </a:cubicBezTo>
                  <a:cubicBezTo>
                    <a:pt x="488" y="1037"/>
                    <a:pt x="489" y="1036"/>
                    <a:pt x="490" y="1036"/>
                  </a:cubicBezTo>
                  <a:cubicBezTo>
                    <a:pt x="520" y="1025"/>
                    <a:pt x="441" y="782"/>
                    <a:pt x="314" y="495"/>
                  </a:cubicBezTo>
                  <a:cubicBezTo>
                    <a:pt x="191" y="216"/>
                    <a:pt x="68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7790819" y="1440295"/>
              <a:ext cx="28978" cy="38200"/>
            </a:xfrm>
            <a:custGeom>
              <a:avLst/>
              <a:gdLst/>
              <a:ahLst/>
              <a:cxnLst/>
              <a:rect l="l" t="t" r="r" b="b"/>
              <a:pathLst>
                <a:path w="707" h="932" extrusionOk="0">
                  <a:moveTo>
                    <a:pt x="31" y="0"/>
                  </a:moveTo>
                  <a:cubicBezTo>
                    <a:pt x="29" y="0"/>
                    <a:pt x="27" y="1"/>
                    <a:pt x="26" y="1"/>
                  </a:cubicBezTo>
                  <a:cubicBezTo>
                    <a:pt x="0" y="24"/>
                    <a:pt x="124" y="243"/>
                    <a:pt x="303" y="502"/>
                  </a:cubicBezTo>
                  <a:cubicBezTo>
                    <a:pt x="476" y="746"/>
                    <a:pt x="634" y="932"/>
                    <a:pt x="672" y="932"/>
                  </a:cubicBezTo>
                  <a:cubicBezTo>
                    <a:pt x="674" y="932"/>
                    <a:pt x="675" y="932"/>
                    <a:pt x="676" y="931"/>
                  </a:cubicBezTo>
                  <a:cubicBezTo>
                    <a:pt x="707" y="912"/>
                    <a:pt x="583" y="688"/>
                    <a:pt x="400" y="431"/>
                  </a:cubicBezTo>
                  <a:cubicBezTo>
                    <a:pt x="229" y="184"/>
                    <a:pt x="68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7726347" y="1373611"/>
              <a:ext cx="36192" cy="31765"/>
            </a:xfrm>
            <a:custGeom>
              <a:avLst/>
              <a:gdLst/>
              <a:ahLst/>
              <a:cxnLst/>
              <a:rect l="l" t="t" r="r" b="b"/>
              <a:pathLst>
                <a:path w="883" h="775" extrusionOk="0">
                  <a:moveTo>
                    <a:pt x="31" y="1"/>
                  </a:moveTo>
                  <a:cubicBezTo>
                    <a:pt x="27" y="1"/>
                    <a:pt x="25" y="2"/>
                    <a:pt x="23" y="3"/>
                  </a:cubicBezTo>
                  <a:cubicBezTo>
                    <a:pt x="1" y="29"/>
                    <a:pt x="180" y="208"/>
                    <a:pt x="411" y="422"/>
                  </a:cubicBezTo>
                  <a:cubicBezTo>
                    <a:pt x="626" y="618"/>
                    <a:pt x="810" y="774"/>
                    <a:pt x="850" y="774"/>
                  </a:cubicBezTo>
                  <a:cubicBezTo>
                    <a:pt x="853" y="774"/>
                    <a:pt x="855" y="774"/>
                    <a:pt x="856" y="772"/>
                  </a:cubicBezTo>
                  <a:cubicBezTo>
                    <a:pt x="882" y="750"/>
                    <a:pt x="725" y="548"/>
                    <a:pt x="490" y="332"/>
                  </a:cubicBezTo>
                  <a:cubicBezTo>
                    <a:pt x="275" y="134"/>
                    <a:pt x="7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7668802" y="1333526"/>
              <a:ext cx="21641" cy="13116"/>
            </a:xfrm>
            <a:custGeom>
              <a:avLst/>
              <a:gdLst/>
              <a:ahLst/>
              <a:cxnLst/>
              <a:rect l="l" t="t" r="r" b="b"/>
              <a:pathLst>
                <a:path w="528" h="320" extrusionOk="0">
                  <a:moveTo>
                    <a:pt x="42" y="1"/>
                  </a:moveTo>
                  <a:cubicBezTo>
                    <a:pt x="30" y="1"/>
                    <a:pt x="22" y="4"/>
                    <a:pt x="19" y="10"/>
                  </a:cubicBezTo>
                  <a:cubicBezTo>
                    <a:pt x="0" y="40"/>
                    <a:pt x="98" y="130"/>
                    <a:pt x="232" y="212"/>
                  </a:cubicBezTo>
                  <a:cubicBezTo>
                    <a:pt x="341" y="278"/>
                    <a:pt x="444" y="320"/>
                    <a:pt x="488" y="320"/>
                  </a:cubicBezTo>
                  <a:cubicBezTo>
                    <a:pt x="498" y="320"/>
                    <a:pt x="505" y="317"/>
                    <a:pt x="508" y="312"/>
                  </a:cubicBezTo>
                  <a:cubicBezTo>
                    <a:pt x="527" y="283"/>
                    <a:pt x="434" y="193"/>
                    <a:pt x="296" y="111"/>
                  </a:cubicBezTo>
                  <a:cubicBezTo>
                    <a:pt x="187" y="43"/>
                    <a:pt x="87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7085687" y="912475"/>
              <a:ext cx="654980" cy="654980"/>
            </a:xfrm>
            <a:custGeom>
              <a:avLst/>
              <a:gdLst/>
              <a:ahLst/>
              <a:cxnLst/>
              <a:rect l="l" t="t" r="r" b="b"/>
              <a:pathLst>
                <a:path w="15980" h="15980" extrusionOk="0">
                  <a:moveTo>
                    <a:pt x="7990" y="0"/>
                  </a:moveTo>
                  <a:cubicBezTo>
                    <a:pt x="3578" y="0"/>
                    <a:pt x="1" y="3579"/>
                    <a:pt x="1" y="7989"/>
                  </a:cubicBezTo>
                  <a:cubicBezTo>
                    <a:pt x="1" y="12404"/>
                    <a:pt x="3578" y="15979"/>
                    <a:pt x="7990" y="15979"/>
                  </a:cubicBezTo>
                  <a:cubicBezTo>
                    <a:pt x="12405" y="15979"/>
                    <a:pt x="15980" y="12404"/>
                    <a:pt x="15980" y="7989"/>
                  </a:cubicBezTo>
                  <a:cubicBezTo>
                    <a:pt x="15980" y="3579"/>
                    <a:pt x="12405" y="0"/>
                    <a:pt x="7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7219467" y="1115480"/>
              <a:ext cx="387373" cy="282322"/>
            </a:xfrm>
            <a:custGeom>
              <a:avLst/>
              <a:gdLst/>
              <a:ahLst/>
              <a:cxnLst/>
              <a:rect l="l" t="t" r="r" b="b"/>
              <a:pathLst>
                <a:path w="9451" h="6888" extrusionOk="0">
                  <a:moveTo>
                    <a:pt x="8304" y="0"/>
                  </a:moveTo>
                  <a:lnTo>
                    <a:pt x="3621" y="4505"/>
                  </a:lnTo>
                  <a:lnTo>
                    <a:pt x="1237" y="2383"/>
                  </a:lnTo>
                  <a:lnTo>
                    <a:pt x="1" y="3619"/>
                  </a:lnTo>
                  <a:lnTo>
                    <a:pt x="3445" y="6887"/>
                  </a:lnTo>
                  <a:lnTo>
                    <a:pt x="9451" y="1236"/>
                  </a:lnTo>
                  <a:lnTo>
                    <a:pt x="8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7667285" y="1995126"/>
              <a:ext cx="504310" cy="591327"/>
            </a:xfrm>
            <a:custGeom>
              <a:avLst/>
              <a:gdLst/>
              <a:ahLst/>
              <a:cxnLst/>
              <a:rect l="l" t="t" r="r" b="b"/>
              <a:pathLst>
                <a:path w="12304" h="14427" extrusionOk="0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7542358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7728970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7610428" y="4293623"/>
              <a:ext cx="197166" cy="21142"/>
            </a:xfrm>
            <a:custGeom>
              <a:avLst/>
              <a:gdLst/>
              <a:ahLst/>
              <a:cxnLst/>
              <a:rect l="l" t="t" r="r" b="b"/>
              <a:pathLst>
                <a:path w="5241" h="562" extrusionOk="0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7614491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7643721" y="4292155"/>
              <a:ext cx="11700" cy="18246"/>
            </a:xfrm>
            <a:custGeom>
              <a:avLst/>
              <a:gdLst/>
              <a:ahLst/>
              <a:cxnLst/>
              <a:rect l="l" t="t" r="r" b="b"/>
              <a:pathLst>
                <a:path w="311" h="485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7638021" y="4680869"/>
              <a:ext cx="7255" cy="10493"/>
            </a:xfrm>
            <a:custGeom>
              <a:avLst/>
              <a:gdLst/>
              <a:ahLst/>
              <a:cxnLst/>
              <a:rect l="l" t="t" r="r" b="b"/>
              <a:pathLst>
                <a:path w="177" h="256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7647202" y="4679025"/>
              <a:ext cx="8198" cy="7296"/>
            </a:xfrm>
            <a:custGeom>
              <a:avLst/>
              <a:gdLst/>
              <a:ahLst/>
              <a:cxnLst/>
              <a:rect l="l" t="t" r="r" b="b"/>
              <a:pathLst>
                <a:path w="200" h="178" extrusionOk="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7648596" y="4673697"/>
              <a:ext cx="13198" cy="1558"/>
            </a:xfrm>
            <a:custGeom>
              <a:avLst/>
              <a:gdLst/>
              <a:ahLst/>
              <a:cxnLst/>
              <a:rect l="l" t="t" r="r" b="b"/>
              <a:pathLst>
                <a:path w="322" h="38" extrusionOk="0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7649210" y="4666114"/>
              <a:ext cx="15042" cy="2172"/>
            </a:xfrm>
            <a:custGeom>
              <a:avLst/>
              <a:gdLst/>
              <a:ahLst/>
              <a:cxnLst/>
              <a:rect l="l" t="t" r="r" b="b"/>
              <a:pathLst>
                <a:path w="367" h="53" extrusionOk="0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7617200" y="4668860"/>
              <a:ext cx="23650" cy="13731"/>
            </a:xfrm>
            <a:custGeom>
              <a:avLst/>
              <a:gdLst/>
              <a:ahLst/>
              <a:cxnLst/>
              <a:rect l="l" t="t" r="r" b="b"/>
              <a:pathLst>
                <a:path w="577" h="335" extrusionOk="0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7637447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7729134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7761267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7718206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7770609" y="4299905"/>
              <a:ext cx="3988" cy="6546"/>
            </a:xfrm>
            <a:custGeom>
              <a:avLst/>
              <a:gdLst/>
              <a:ahLst/>
              <a:cxnLst/>
              <a:rect l="l" t="t" r="r" b="b"/>
              <a:pathLst>
                <a:path w="106" h="174" extrusionOk="0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7742455" y="4686812"/>
              <a:ext cx="5369" cy="4755"/>
            </a:xfrm>
            <a:custGeom>
              <a:avLst/>
              <a:gdLst/>
              <a:ahLst/>
              <a:cxnLst/>
              <a:rect l="l" t="t" r="r" b="b"/>
              <a:pathLst>
                <a:path w="131" h="116" extrusionOk="0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7753275" y="4681033"/>
              <a:ext cx="7706" cy="3156"/>
            </a:xfrm>
            <a:custGeom>
              <a:avLst/>
              <a:gdLst/>
              <a:ahLst/>
              <a:cxnLst/>
              <a:rect l="l" t="t" r="r" b="b"/>
              <a:pathLst>
                <a:path w="188" h="77" extrusionOk="0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7766350" y="4679189"/>
              <a:ext cx="3976" cy="2090"/>
            </a:xfrm>
            <a:custGeom>
              <a:avLst/>
              <a:gdLst/>
              <a:ahLst/>
              <a:cxnLst/>
              <a:rect l="l" t="t" r="r" b="b"/>
              <a:pathLst>
                <a:path w="97" h="51" extrusionOk="0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7897056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8083667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7936020" y="4293623"/>
              <a:ext cx="197129" cy="21142"/>
            </a:xfrm>
            <a:custGeom>
              <a:avLst/>
              <a:gdLst/>
              <a:ahLst/>
              <a:cxnLst/>
              <a:rect l="l" t="t" r="r" b="b"/>
              <a:pathLst>
                <a:path w="5240" h="562" extrusionOk="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7940045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7969313" y="4292155"/>
              <a:ext cx="11662" cy="18246"/>
            </a:xfrm>
            <a:custGeom>
              <a:avLst/>
              <a:gdLst/>
              <a:ahLst/>
              <a:cxnLst/>
              <a:rect l="l" t="t" r="r" b="b"/>
              <a:pathLst>
                <a:path w="310" h="485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7992882" y="4680869"/>
              <a:ext cx="7091" cy="10493"/>
            </a:xfrm>
            <a:custGeom>
              <a:avLst/>
              <a:gdLst/>
              <a:ahLst/>
              <a:cxnLst/>
              <a:rect l="l" t="t" r="r" b="b"/>
              <a:pathLst>
                <a:path w="173" h="256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8001940" y="4679025"/>
              <a:ext cx="8279" cy="7296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8003457" y="4673697"/>
              <a:ext cx="13075" cy="1558"/>
            </a:xfrm>
            <a:custGeom>
              <a:avLst/>
              <a:gdLst/>
              <a:ahLst/>
              <a:cxnLst/>
              <a:rect l="l" t="t" r="r" b="b"/>
              <a:pathLst>
                <a:path w="319" h="38" extrusionOk="0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8003908" y="4666114"/>
              <a:ext cx="15083" cy="2172"/>
            </a:xfrm>
            <a:custGeom>
              <a:avLst/>
              <a:gdLst/>
              <a:ahLst/>
              <a:cxnLst/>
              <a:rect l="l" t="t" r="r" b="b"/>
              <a:pathLst>
                <a:path w="368" h="53" extrusionOk="0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7971897" y="4668860"/>
              <a:ext cx="23773" cy="13731"/>
            </a:xfrm>
            <a:custGeom>
              <a:avLst/>
              <a:gdLst/>
              <a:ahLst/>
              <a:cxnLst/>
              <a:rect l="l" t="t" r="r" b="b"/>
              <a:pathLst>
                <a:path w="580" h="335" extrusionOk="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7992309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8083831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8115965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8043761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8096201" y="4299905"/>
              <a:ext cx="3950" cy="6546"/>
            </a:xfrm>
            <a:custGeom>
              <a:avLst/>
              <a:gdLst/>
              <a:ahLst/>
              <a:cxnLst/>
              <a:rect l="l" t="t" r="r" b="b"/>
              <a:pathLst>
                <a:path w="105" h="174" extrusionOk="0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8097152" y="4686812"/>
              <a:ext cx="5410" cy="4755"/>
            </a:xfrm>
            <a:custGeom>
              <a:avLst/>
              <a:gdLst/>
              <a:ahLst/>
              <a:cxnLst/>
              <a:rect l="l" t="t" r="r" b="b"/>
              <a:pathLst>
                <a:path w="132" h="116" extrusionOk="0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8108013" y="4681033"/>
              <a:ext cx="7665" cy="3156"/>
            </a:xfrm>
            <a:custGeom>
              <a:avLst/>
              <a:gdLst/>
              <a:ahLst/>
              <a:cxnLst/>
              <a:rect l="l" t="t" r="r" b="b"/>
              <a:pathLst>
                <a:path w="187" h="77" extrusionOk="0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8121047" y="4679189"/>
              <a:ext cx="4140" cy="2090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7563917" y="2963384"/>
              <a:ext cx="615632" cy="1699260"/>
            </a:xfrm>
            <a:custGeom>
              <a:avLst/>
              <a:gdLst/>
              <a:ahLst/>
              <a:cxnLst/>
              <a:rect l="l" t="t" r="r" b="b"/>
              <a:pathLst>
                <a:path w="15020" h="41458" extrusionOk="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7952183" y="4598364"/>
              <a:ext cx="222029" cy="38938"/>
            </a:xfrm>
            <a:custGeom>
              <a:avLst/>
              <a:gdLst/>
              <a:ahLst/>
              <a:cxnLst/>
              <a:rect l="l" t="t" r="r" b="b"/>
              <a:pathLst>
                <a:path w="5417" h="950" extrusionOk="0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7569164" y="4597340"/>
              <a:ext cx="236539" cy="36889"/>
            </a:xfrm>
            <a:custGeom>
              <a:avLst/>
              <a:gdLst/>
              <a:ahLst/>
              <a:cxnLst/>
              <a:rect l="l" t="t" r="r" b="b"/>
              <a:pathLst>
                <a:path w="5771" h="900" extrusionOk="0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7968987" y="3123476"/>
              <a:ext cx="91484" cy="30946"/>
            </a:xfrm>
            <a:custGeom>
              <a:avLst/>
              <a:gdLst/>
              <a:ahLst/>
              <a:cxnLst/>
              <a:rect l="l" t="t" r="r" b="b"/>
              <a:pathLst>
                <a:path w="2232" h="755" extrusionOk="0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7606666" y="3113721"/>
              <a:ext cx="56522" cy="50169"/>
            </a:xfrm>
            <a:custGeom>
              <a:avLst/>
              <a:gdLst/>
              <a:ahLst/>
              <a:cxnLst/>
              <a:rect l="l" t="t" r="r" b="b"/>
              <a:pathLst>
                <a:path w="1379" h="1224" extrusionOk="0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998877" y="2050375"/>
              <a:ext cx="605385" cy="670310"/>
            </a:xfrm>
            <a:custGeom>
              <a:avLst/>
              <a:gdLst/>
              <a:ahLst/>
              <a:cxnLst/>
              <a:rect l="l" t="t" r="r" b="b"/>
              <a:pathLst>
                <a:path w="14770" h="16354" extrusionOk="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1" name="Google Shape;2681;p46"/>
            <p:cNvGrpSpPr/>
            <p:nvPr/>
          </p:nvGrpSpPr>
          <p:grpSpPr>
            <a:xfrm>
              <a:off x="5819039" y="2060417"/>
              <a:ext cx="1596955" cy="1097563"/>
              <a:chOff x="5819039" y="2060417"/>
              <a:chExt cx="1596955" cy="1097563"/>
            </a:xfrm>
          </p:grpSpPr>
          <p:sp>
            <p:nvSpPr>
              <p:cNvPr id="2682" name="Google Shape;2682;p46"/>
              <p:cNvSpPr/>
              <p:nvPr/>
            </p:nvSpPr>
            <p:spPr>
              <a:xfrm>
                <a:off x="7240616" y="2327401"/>
                <a:ext cx="237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24" extrusionOk="0">
                    <a:moveTo>
                      <a:pt x="234" y="0"/>
                    </a:moveTo>
                    <a:cubicBezTo>
                      <a:pt x="104" y="0"/>
                      <a:pt x="3" y="21"/>
                      <a:pt x="0" y="51"/>
                    </a:cubicBezTo>
                    <a:cubicBezTo>
                      <a:pt x="0" y="84"/>
                      <a:pt x="127" y="114"/>
                      <a:pt x="288" y="122"/>
                    </a:cubicBezTo>
                    <a:cubicBezTo>
                      <a:pt x="311" y="123"/>
                      <a:pt x="333" y="123"/>
                      <a:pt x="354" y="123"/>
                    </a:cubicBezTo>
                    <a:cubicBezTo>
                      <a:pt x="482" y="123"/>
                      <a:pt x="576" y="105"/>
                      <a:pt x="579" y="77"/>
                    </a:cubicBezTo>
                    <a:cubicBezTo>
                      <a:pt x="579" y="43"/>
                      <a:pt x="452" y="10"/>
                      <a:pt x="292" y="2"/>
                    </a:cubicBezTo>
                    <a:cubicBezTo>
                      <a:pt x="272" y="1"/>
                      <a:pt x="252" y="0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6"/>
              <p:cNvSpPr/>
              <p:nvPr/>
            </p:nvSpPr>
            <p:spPr>
              <a:xfrm>
                <a:off x="7310744" y="2325310"/>
                <a:ext cx="46562" cy="606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48" extrusionOk="0">
                    <a:moveTo>
                      <a:pt x="901" y="0"/>
                    </a:moveTo>
                    <a:cubicBezTo>
                      <a:pt x="806" y="0"/>
                      <a:pt x="688" y="5"/>
                      <a:pt x="561" y="16"/>
                    </a:cubicBezTo>
                    <a:cubicBezTo>
                      <a:pt x="251" y="38"/>
                      <a:pt x="0" y="87"/>
                      <a:pt x="0" y="116"/>
                    </a:cubicBezTo>
                    <a:cubicBezTo>
                      <a:pt x="0" y="137"/>
                      <a:pt x="98" y="148"/>
                      <a:pt x="245" y="148"/>
                    </a:cubicBezTo>
                    <a:cubicBezTo>
                      <a:pt x="338" y="148"/>
                      <a:pt x="451" y="144"/>
                      <a:pt x="571" y="135"/>
                    </a:cubicBezTo>
                    <a:cubicBezTo>
                      <a:pt x="885" y="109"/>
                      <a:pt x="1135" y="64"/>
                      <a:pt x="1132" y="30"/>
                    </a:cubicBezTo>
                    <a:cubicBezTo>
                      <a:pt x="1130" y="11"/>
                      <a:pt x="1039" y="0"/>
                      <a:pt x="9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6"/>
              <p:cNvSpPr/>
              <p:nvPr/>
            </p:nvSpPr>
            <p:spPr>
              <a:xfrm>
                <a:off x="5820392" y="2062917"/>
                <a:ext cx="1595602" cy="1094858"/>
              </a:xfrm>
              <a:custGeom>
                <a:avLst/>
                <a:gdLst/>
                <a:ahLst/>
                <a:cxnLst/>
                <a:rect l="l" t="t" r="r" b="b"/>
                <a:pathLst>
                  <a:path w="38929" h="26712" extrusionOk="0">
                    <a:moveTo>
                      <a:pt x="3321" y="0"/>
                    </a:moveTo>
                    <a:cubicBezTo>
                      <a:pt x="2417" y="0"/>
                      <a:pt x="1649" y="696"/>
                      <a:pt x="1585" y="1614"/>
                    </a:cubicBezTo>
                    <a:lnTo>
                      <a:pt x="71" y="22385"/>
                    </a:lnTo>
                    <a:cubicBezTo>
                      <a:pt x="1" y="23342"/>
                      <a:pt x="721" y="24174"/>
                      <a:pt x="1678" y="24245"/>
                    </a:cubicBezTo>
                    <a:lnTo>
                      <a:pt x="35484" y="26707"/>
                    </a:lnTo>
                    <a:cubicBezTo>
                      <a:pt x="35528" y="26710"/>
                      <a:pt x="35571" y="26712"/>
                      <a:pt x="35614" y="26712"/>
                    </a:cubicBezTo>
                    <a:cubicBezTo>
                      <a:pt x="36518" y="26712"/>
                      <a:pt x="37280" y="26013"/>
                      <a:pt x="37349" y="25100"/>
                    </a:cubicBezTo>
                    <a:lnTo>
                      <a:pt x="38861" y="4330"/>
                    </a:lnTo>
                    <a:cubicBezTo>
                      <a:pt x="38928" y="3374"/>
                      <a:pt x="38207" y="2537"/>
                      <a:pt x="37251" y="2470"/>
                    </a:cubicBezTo>
                    <a:lnTo>
                      <a:pt x="3445" y="5"/>
                    </a:lnTo>
                    <a:cubicBezTo>
                      <a:pt x="3403" y="2"/>
                      <a:pt x="3362" y="0"/>
                      <a:pt x="33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6"/>
              <p:cNvSpPr/>
              <p:nvPr/>
            </p:nvSpPr>
            <p:spPr>
              <a:xfrm>
                <a:off x="5819039" y="2060417"/>
                <a:ext cx="1596627" cy="1097563"/>
              </a:xfrm>
              <a:custGeom>
                <a:avLst/>
                <a:gdLst/>
                <a:ahLst/>
                <a:cxnLst/>
                <a:rect l="l" t="t" r="r" b="b"/>
                <a:pathLst>
                  <a:path w="38954" h="26778" extrusionOk="0">
                    <a:moveTo>
                      <a:pt x="3354" y="1"/>
                    </a:moveTo>
                    <a:cubicBezTo>
                      <a:pt x="2860" y="1"/>
                      <a:pt x="2372" y="213"/>
                      <a:pt x="2035" y="573"/>
                    </a:cubicBezTo>
                    <a:cubicBezTo>
                      <a:pt x="1856" y="768"/>
                      <a:pt x="1718" y="1003"/>
                      <a:pt x="1636" y="1257"/>
                    </a:cubicBezTo>
                    <a:cubicBezTo>
                      <a:pt x="1550" y="1514"/>
                      <a:pt x="1554" y="1780"/>
                      <a:pt x="1532" y="2034"/>
                    </a:cubicBezTo>
                    <a:cubicBezTo>
                      <a:pt x="1457" y="3057"/>
                      <a:pt x="1382" y="4073"/>
                      <a:pt x="1307" y="5081"/>
                    </a:cubicBezTo>
                    <a:cubicBezTo>
                      <a:pt x="1161" y="7098"/>
                      <a:pt x="1016" y="9089"/>
                      <a:pt x="874" y="11043"/>
                    </a:cubicBezTo>
                    <a:cubicBezTo>
                      <a:pt x="590" y="14950"/>
                      <a:pt x="318" y="18719"/>
                      <a:pt x="56" y="22312"/>
                    </a:cubicBezTo>
                    <a:cubicBezTo>
                      <a:pt x="0" y="22763"/>
                      <a:pt x="108" y="23249"/>
                      <a:pt x="381" y="23620"/>
                    </a:cubicBezTo>
                    <a:cubicBezTo>
                      <a:pt x="650" y="23992"/>
                      <a:pt x="1061" y="24254"/>
                      <a:pt x="1509" y="24332"/>
                    </a:cubicBezTo>
                    <a:cubicBezTo>
                      <a:pt x="2394" y="24422"/>
                      <a:pt x="3250" y="24467"/>
                      <a:pt x="4102" y="24534"/>
                    </a:cubicBezTo>
                    <a:cubicBezTo>
                      <a:pt x="5805" y="24658"/>
                      <a:pt x="7455" y="24777"/>
                      <a:pt x="9050" y="24889"/>
                    </a:cubicBezTo>
                    <a:cubicBezTo>
                      <a:pt x="12244" y="25121"/>
                      <a:pt x="15221" y="25333"/>
                      <a:pt x="17936" y="25532"/>
                    </a:cubicBezTo>
                    <a:cubicBezTo>
                      <a:pt x="23367" y="25916"/>
                      <a:pt x="27759" y="26230"/>
                      <a:pt x="30800" y="26450"/>
                    </a:cubicBezTo>
                    <a:cubicBezTo>
                      <a:pt x="32317" y="26555"/>
                      <a:pt x="33496" y="26637"/>
                      <a:pt x="34296" y="26693"/>
                    </a:cubicBezTo>
                    <a:cubicBezTo>
                      <a:pt x="34696" y="26719"/>
                      <a:pt x="35002" y="26738"/>
                      <a:pt x="35208" y="26753"/>
                    </a:cubicBezTo>
                    <a:cubicBezTo>
                      <a:pt x="35413" y="26764"/>
                      <a:pt x="35517" y="26768"/>
                      <a:pt x="35517" y="26768"/>
                    </a:cubicBezTo>
                    <a:cubicBezTo>
                      <a:pt x="35517" y="26768"/>
                      <a:pt x="35413" y="26757"/>
                      <a:pt x="35208" y="26742"/>
                    </a:cubicBezTo>
                    <a:cubicBezTo>
                      <a:pt x="35002" y="26723"/>
                      <a:pt x="34699" y="26701"/>
                      <a:pt x="34300" y="26667"/>
                    </a:cubicBezTo>
                    <a:cubicBezTo>
                      <a:pt x="33496" y="26607"/>
                      <a:pt x="32320" y="26518"/>
                      <a:pt x="30804" y="26402"/>
                    </a:cubicBezTo>
                    <a:cubicBezTo>
                      <a:pt x="27763" y="26178"/>
                      <a:pt x="23370" y="25849"/>
                      <a:pt x="17940" y="25446"/>
                    </a:cubicBezTo>
                    <a:cubicBezTo>
                      <a:pt x="15225" y="25247"/>
                      <a:pt x="12251" y="25027"/>
                      <a:pt x="9058" y="24792"/>
                    </a:cubicBezTo>
                    <a:cubicBezTo>
                      <a:pt x="7463" y="24673"/>
                      <a:pt x="5812" y="24553"/>
                      <a:pt x="4109" y="24430"/>
                    </a:cubicBezTo>
                    <a:cubicBezTo>
                      <a:pt x="3261" y="24363"/>
                      <a:pt x="2387" y="24314"/>
                      <a:pt x="1528" y="24228"/>
                    </a:cubicBezTo>
                    <a:cubicBezTo>
                      <a:pt x="1109" y="24153"/>
                      <a:pt x="721" y="23906"/>
                      <a:pt x="471" y="23556"/>
                    </a:cubicBezTo>
                    <a:cubicBezTo>
                      <a:pt x="217" y="23204"/>
                      <a:pt x="113" y="22760"/>
                      <a:pt x="168" y="22320"/>
                    </a:cubicBezTo>
                    <a:cubicBezTo>
                      <a:pt x="430" y="18729"/>
                      <a:pt x="706" y="14957"/>
                      <a:pt x="994" y="11051"/>
                    </a:cubicBezTo>
                    <a:cubicBezTo>
                      <a:pt x="1135" y="9097"/>
                      <a:pt x="1281" y="7110"/>
                      <a:pt x="1427" y="5089"/>
                    </a:cubicBezTo>
                    <a:cubicBezTo>
                      <a:pt x="1502" y="4081"/>
                      <a:pt x="1576" y="3064"/>
                      <a:pt x="1651" y="2042"/>
                    </a:cubicBezTo>
                    <a:cubicBezTo>
                      <a:pt x="1673" y="1783"/>
                      <a:pt x="1673" y="1530"/>
                      <a:pt x="1752" y="1294"/>
                    </a:cubicBezTo>
                    <a:cubicBezTo>
                      <a:pt x="1826" y="1059"/>
                      <a:pt x="1957" y="839"/>
                      <a:pt x="2125" y="656"/>
                    </a:cubicBezTo>
                    <a:cubicBezTo>
                      <a:pt x="2439" y="318"/>
                      <a:pt x="2895" y="121"/>
                      <a:pt x="3360" y="121"/>
                    </a:cubicBezTo>
                    <a:cubicBezTo>
                      <a:pt x="3399" y="121"/>
                      <a:pt x="3438" y="122"/>
                      <a:pt x="3478" y="125"/>
                    </a:cubicBezTo>
                    <a:cubicBezTo>
                      <a:pt x="11762" y="730"/>
                      <a:pt x="19658" y="1302"/>
                      <a:pt x="26837" y="1825"/>
                    </a:cubicBezTo>
                    <a:cubicBezTo>
                      <a:pt x="30430" y="2083"/>
                      <a:pt x="33841" y="2329"/>
                      <a:pt x="37034" y="2561"/>
                    </a:cubicBezTo>
                    <a:cubicBezTo>
                      <a:pt x="37235" y="2576"/>
                      <a:pt x="37430" y="2587"/>
                      <a:pt x="37616" y="2639"/>
                    </a:cubicBezTo>
                    <a:cubicBezTo>
                      <a:pt x="37799" y="2691"/>
                      <a:pt x="37975" y="2773"/>
                      <a:pt x="38132" y="2885"/>
                    </a:cubicBezTo>
                    <a:cubicBezTo>
                      <a:pt x="38446" y="3106"/>
                      <a:pt x="38677" y="3431"/>
                      <a:pt x="38782" y="3793"/>
                    </a:cubicBezTo>
                    <a:cubicBezTo>
                      <a:pt x="38897" y="4152"/>
                      <a:pt x="38827" y="4536"/>
                      <a:pt x="38808" y="4914"/>
                    </a:cubicBezTo>
                    <a:cubicBezTo>
                      <a:pt x="38778" y="5295"/>
                      <a:pt x="38752" y="5669"/>
                      <a:pt x="38726" y="6038"/>
                    </a:cubicBezTo>
                    <a:cubicBezTo>
                      <a:pt x="38618" y="7521"/>
                      <a:pt x="38516" y="8944"/>
                      <a:pt x="38420" y="10299"/>
                    </a:cubicBezTo>
                    <a:cubicBezTo>
                      <a:pt x="38031" y="15731"/>
                      <a:pt x="37718" y="20127"/>
                      <a:pt x="37501" y="23167"/>
                    </a:cubicBezTo>
                    <a:cubicBezTo>
                      <a:pt x="37449" y="23925"/>
                      <a:pt x="37399" y="24598"/>
                      <a:pt x="37359" y="25184"/>
                    </a:cubicBezTo>
                    <a:cubicBezTo>
                      <a:pt x="37306" y="25771"/>
                      <a:pt x="36982" y="26200"/>
                      <a:pt x="36660" y="26428"/>
                    </a:cubicBezTo>
                    <a:cubicBezTo>
                      <a:pt x="36339" y="26663"/>
                      <a:pt x="36029" y="26735"/>
                      <a:pt x="35827" y="26757"/>
                    </a:cubicBezTo>
                    <a:cubicBezTo>
                      <a:pt x="35745" y="26766"/>
                      <a:pt x="35679" y="26768"/>
                      <a:pt x="35628" y="26768"/>
                    </a:cubicBezTo>
                    <a:cubicBezTo>
                      <a:pt x="35577" y="26768"/>
                      <a:pt x="35543" y="26766"/>
                      <a:pt x="35527" y="26766"/>
                    </a:cubicBezTo>
                    <a:cubicBezTo>
                      <a:pt x="35520" y="26766"/>
                      <a:pt x="35517" y="26766"/>
                      <a:pt x="35517" y="26768"/>
                    </a:cubicBezTo>
                    <a:cubicBezTo>
                      <a:pt x="35517" y="26768"/>
                      <a:pt x="35544" y="26771"/>
                      <a:pt x="35596" y="26775"/>
                    </a:cubicBezTo>
                    <a:cubicBezTo>
                      <a:pt x="35616" y="26777"/>
                      <a:pt x="35640" y="26778"/>
                      <a:pt x="35667" y="26778"/>
                    </a:cubicBezTo>
                    <a:cubicBezTo>
                      <a:pt x="35711" y="26778"/>
                      <a:pt x="35765" y="26775"/>
                      <a:pt x="35827" y="26768"/>
                    </a:cubicBezTo>
                    <a:cubicBezTo>
                      <a:pt x="36032" y="26749"/>
                      <a:pt x="36346" y="26685"/>
                      <a:pt x="36675" y="26447"/>
                    </a:cubicBezTo>
                    <a:cubicBezTo>
                      <a:pt x="37004" y="26219"/>
                      <a:pt x="37337" y="25785"/>
                      <a:pt x="37392" y="25188"/>
                    </a:cubicBezTo>
                    <a:cubicBezTo>
                      <a:pt x="37437" y="24601"/>
                      <a:pt x="37489" y="23929"/>
                      <a:pt x="37549" y="23171"/>
                    </a:cubicBezTo>
                    <a:cubicBezTo>
                      <a:pt x="37773" y="20131"/>
                      <a:pt x="38102" y="15735"/>
                      <a:pt x="38506" y="10308"/>
                    </a:cubicBezTo>
                    <a:cubicBezTo>
                      <a:pt x="38602" y="8948"/>
                      <a:pt x="38711" y="7529"/>
                      <a:pt x="38819" y="6045"/>
                    </a:cubicBezTo>
                    <a:cubicBezTo>
                      <a:pt x="38845" y="5676"/>
                      <a:pt x="38871" y="5298"/>
                      <a:pt x="38901" y="4921"/>
                    </a:cubicBezTo>
                    <a:cubicBezTo>
                      <a:pt x="38913" y="4731"/>
                      <a:pt x="38931" y="4544"/>
                      <a:pt x="38942" y="4350"/>
                    </a:cubicBezTo>
                    <a:cubicBezTo>
                      <a:pt x="38954" y="4155"/>
                      <a:pt x="38928" y="3957"/>
                      <a:pt x="38871" y="3767"/>
                    </a:cubicBezTo>
                    <a:cubicBezTo>
                      <a:pt x="38763" y="3383"/>
                      <a:pt x="38520" y="3038"/>
                      <a:pt x="38188" y="2807"/>
                    </a:cubicBezTo>
                    <a:cubicBezTo>
                      <a:pt x="38023" y="2688"/>
                      <a:pt x="37841" y="2598"/>
                      <a:pt x="37642" y="2542"/>
                    </a:cubicBezTo>
                    <a:cubicBezTo>
                      <a:pt x="37444" y="2486"/>
                      <a:pt x="37239" y="2478"/>
                      <a:pt x="37041" y="2464"/>
                    </a:cubicBezTo>
                    <a:cubicBezTo>
                      <a:pt x="33848" y="2228"/>
                      <a:pt x="30438" y="1978"/>
                      <a:pt x="26848" y="1713"/>
                    </a:cubicBezTo>
                    <a:cubicBezTo>
                      <a:pt x="19665" y="1190"/>
                      <a:pt x="11773" y="611"/>
                      <a:pt x="3485" y="6"/>
                    </a:cubicBezTo>
                    <a:cubicBezTo>
                      <a:pt x="3441" y="2"/>
                      <a:pt x="3398" y="1"/>
                      <a:pt x="33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6"/>
              <p:cNvSpPr/>
              <p:nvPr/>
            </p:nvSpPr>
            <p:spPr>
              <a:xfrm>
                <a:off x="5950524" y="2700990"/>
                <a:ext cx="29306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3" extrusionOk="0">
                    <a:moveTo>
                      <a:pt x="12" y="1"/>
                    </a:moveTo>
                    <a:lnTo>
                      <a:pt x="1" y="192"/>
                    </a:lnTo>
                    <a:lnTo>
                      <a:pt x="486" y="228"/>
                    </a:lnTo>
                    <a:lnTo>
                      <a:pt x="348" y="2107"/>
                    </a:lnTo>
                    <a:lnTo>
                      <a:pt x="561" y="2122"/>
                    </a:lnTo>
                    <a:lnTo>
                      <a:pt x="714" y="53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6"/>
              <p:cNvSpPr/>
              <p:nvPr/>
            </p:nvSpPr>
            <p:spPr>
              <a:xfrm>
                <a:off x="6001347" y="2706359"/>
                <a:ext cx="61153" cy="8808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149" extrusionOk="0">
                    <a:moveTo>
                      <a:pt x="725" y="1"/>
                    </a:moveTo>
                    <a:cubicBezTo>
                      <a:pt x="451" y="1"/>
                      <a:pt x="222" y="86"/>
                      <a:pt x="68" y="247"/>
                    </a:cubicBezTo>
                    <a:lnTo>
                      <a:pt x="209" y="385"/>
                    </a:lnTo>
                    <a:cubicBezTo>
                      <a:pt x="338" y="257"/>
                      <a:pt x="505" y="195"/>
                      <a:pt x="705" y="195"/>
                    </a:cubicBezTo>
                    <a:cubicBezTo>
                      <a:pt x="732" y="195"/>
                      <a:pt x="760" y="196"/>
                      <a:pt x="789" y="199"/>
                    </a:cubicBezTo>
                    <a:cubicBezTo>
                      <a:pt x="1106" y="221"/>
                      <a:pt x="1263" y="381"/>
                      <a:pt x="1248" y="621"/>
                    </a:cubicBezTo>
                    <a:cubicBezTo>
                      <a:pt x="1237" y="762"/>
                      <a:pt x="1181" y="897"/>
                      <a:pt x="931" y="1109"/>
                    </a:cubicBezTo>
                    <a:lnTo>
                      <a:pt x="12" y="1890"/>
                    </a:lnTo>
                    <a:lnTo>
                      <a:pt x="1" y="2040"/>
                    </a:lnTo>
                    <a:lnTo>
                      <a:pt x="1450" y="2148"/>
                    </a:lnTo>
                    <a:lnTo>
                      <a:pt x="1464" y="1957"/>
                    </a:lnTo>
                    <a:lnTo>
                      <a:pt x="326" y="1876"/>
                    </a:lnTo>
                    <a:lnTo>
                      <a:pt x="1080" y="1233"/>
                    </a:lnTo>
                    <a:cubicBezTo>
                      <a:pt x="1379" y="983"/>
                      <a:pt x="1454" y="811"/>
                      <a:pt x="1469" y="613"/>
                    </a:cubicBezTo>
                    <a:cubicBezTo>
                      <a:pt x="1491" y="266"/>
                      <a:pt x="1240" y="34"/>
                      <a:pt x="823" y="4"/>
                    </a:cubicBezTo>
                    <a:cubicBezTo>
                      <a:pt x="790" y="2"/>
                      <a:pt x="757" y="1"/>
                      <a:pt x="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6"/>
              <p:cNvSpPr/>
              <p:nvPr/>
            </p:nvSpPr>
            <p:spPr>
              <a:xfrm>
                <a:off x="6078197" y="2713983"/>
                <a:ext cx="74146" cy="85623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89" extrusionOk="0">
                    <a:moveTo>
                      <a:pt x="1207" y="1"/>
                    </a:moveTo>
                    <a:lnTo>
                      <a:pt x="12" y="1290"/>
                    </a:lnTo>
                    <a:lnTo>
                      <a:pt x="1" y="1443"/>
                    </a:lnTo>
                    <a:lnTo>
                      <a:pt x="1166" y="1528"/>
                    </a:lnTo>
                    <a:lnTo>
                      <a:pt x="1129" y="2074"/>
                    </a:lnTo>
                    <a:lnTo>
                      <a:pt x="1342" y="2089"/>
                    </a:lnTo>
                    <a:lnTo>
                      <a:pt x="1379" y="1544"/>
                    </a:lnTo>
                    <a:lnTo>
                      <a:pt x="1794" y="1573"/>
                    </a:lnTo>
                    <a:lnTo>
                      <a:pt x="1808" y="1387"/>
                    </a:lnTo>
                    <a:lnTo>
                      <a:pt x="1394" y="1357"/>
                    </a:lnTo>
                    <a:lnTo>
                      <a:pt x="1427" y="875"/>
                    </a:lnTo>
                    <a:lnTo>
                      <a:pt x="1222" y="864"/>
                    </a:lnTo>
                    <a:lnTo>
                      <a:pt x="1185" y="1342"/>
                    </a:lnTo>
                    <a:lnTo>
                      <a:pt x="289" y="1275"/>
                    </a:lnTo>
                    <a:lnTo>
                      <a:pt x="1442" y="16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6"/>
              <p:cNvSpPr/>
              <p:nvPr/>
            </p:nvSpPr>
            <p:spPr>
              <a:xfrm>
                <a:off x="6208165" y="2723327"/>
                <a:ext cx="74146" cy="85787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93" extrusionOk="0">
                    <a:moveTo>
                      <a:pt x="1207" y="1"/>
                    </a:moveTo>
                    <a:lnTo>
                      <a:pt x="12" y="1293"/>
                    </a:lnTo>
                    <a:lnTo>
                      <a:pt x="1" y="1447"/>
                    </a:lnTo>
                    <a:lnTo>
                      <a:pt x="1166" y="1533"/>
                    </a:lnTo>
                    <a:lnTo>
                      <a:pt x="1129" y="2078"/>
                    </a:lnTo>
                    <a:lnTo>
                      <a:pt x="1342" y="2093"/>
                    </a:lnTo>
                    <a:lnTo>
                      <a:pt x="1379" y="1547"/>
                    </a:lnTo>
                    <a:lnTo>
                      <a:pt x="1793" y="1577"/>
                    </a:lnTo>
                    <a:lnTo>
                      <a:pt x="1809" y="1390"/>
                    </a:lnTo>
                    <a:lnTo>
                      <a:pt x="1394" y="1361"/>
                    </a:lnTo>
                    <a:lnTo>
                      <a:pt x="1428" y="879"/>
                    </a:lnTo>
                    <a:lnTo>
                      <a:pt x="1222" y="864"/>
                    </a:lnTo>
                    <a:lnTo>
                      <a:pt x="1185" y="1345"/>
                    </a:lnTo>
                    <a:lnTo>
                      <a:pt x="288" y="1278"/>
                    </a:lnTo>
                    <a:lnTo>
                      <a:pt x="1443" y="19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6"/>
              <p:cNvSpPr/>
              <p:nvPr/>
            </p:nvSpPr>
            <p:spPr>
              <a:xfrm>
                <a:off x="6293745" y="2727180"/>
                <a:ext cx="63408" cy="87139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26" extrusionOk="0">
                    <a:moveTo>
                      <a:pt x="386" y="1"/>
                    </a:moveTo>
                    <a:lnTo>
                      <a:pt x="202" y="1032"/>
                    </a:lnTo>
                    <a:lnTo>
                      <a:pt x="643" y="1061"/>
                    </a:lnTo>
                    <a:cubicBezTo>
                      <a:pt x="1170" y="1103"/>
                      <a:pt x="1323" y="1278"/>
                      <a:pt x="1305" y="1543"/>
                    </a:cubicBezTo>
                    <a:cubicBezTo>
                      <a:pt x="1287" y="1779"/>
                      <a:pt x="1112" y="1931"/>
                      <a:pt x="807" y="1931"/>
                    </a:cubicBezTo>
                    <a:cubicBezTo>
                      <a:pt x="783" y="1931"/>
                      <a:pt x="758" y="1930"/>
                      <a:pt x="733" y="1928"/>
                    </a:cubicBezTo>
                    <a:cubicBezTo>
                      <a:pt x="467" y="1909"/>
                      <a:pt x="240" y="1789"/>
                      <a:pt x="117" y="1644"/>
                    </a:cubicBezTo>
                    <a:lnTo>
                      <a:pt x="0" y="1804"/>
                    </a:lnTo>
                    <a:cubicBezTo>
                      <a:pt x="146" y="1977"/>
                      <a:pt x="423" y="2099"/>
                      <a:pt x="722" y="2122"/>
                    </a:cubicBezTo>
                    <a:cubicBezTo>
                      <a:pt x="755" y="2124"/>
                      <a:pt x="787" y="2125"/>
                      <a:pt x="818" y="2125"/>
                    </a:cubicBezTo>
                    <a:cubicBezTo>
                      <a:pt x="1263" y="2125"/>
                      <a:pt x="1496" y="1878"/>
                      <a:pt x="1517" y="1551"/>
                    </a:cubicBezTo>
                    <a:cubicBezTo>
                      <a:pt x="1547" y="1184"/>
                      <a:pt x="1327" y="923"/>
                      <a:pt x="703" y="878"/>
                    </a:cubicBezTo>
                    <a:lnTo>
                      <a:pt x="438" y="856"/>
                    </a:lnTo>
                    <a:lnTo>
                      <a:pt x="557" y="202"/>
                    </a:lnTo>
                    <a:lnTo>
                      <a:pt x="1502" y="273"/>
                    </a:lnTo>
                    <a:lnTo>
                      <a:pt x="1517" y="8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6"/>
              <p:cNvSpPr/>
              <p:nvPr/>
            </p:nvSpPr>
            <p:spPr>
              <a:xfrm>
                <a:off x="6375349" y="2734230"/>
                <a:ext cx="65744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6" extrusionOk="0">
                    <a:moveTo>
                      <a:pt x="815" y="1025"/>
                    </a:moveTo>
                    <a:cubicBezTo>
                      <a:pt x="834" y="1025"/>
                      <a:pt x="854" y="1026"/>
                      <a:pt x="874" y="1027"/>
                    </a:cubicBezTo>
                    <a:cubicBezTo>
                      <a:pt x="1196" y="1050"/>
                      <a:pt x="1383" y="1236"/>
                      <a:pt x="1364" y="1510"/>
                    </a:cubicBezTo>
                    <a:cubicBezTo>
                      <a:pt x="1346" y="1771"/>
                      <a:pt x="1148" y="1925"/>
                      <a:pt x="874" y="1925"/>
                    </a:cubicBezTo>
                    <a:cubicBezTo>
                      <a:pt x="858" y="1925"/>
                      <a:pt x="842" y="1925"/>
                      <a:pt x="826" y="1924"/>
                    </a:cubicBezTo>
                    <a:cubicBezTo>
                      <a:pt x="467" y="1898"/>
                      <a:pt x="295" y="1666"/>
                      <a:pt x="310" y="1438"/>
                    </a:cubicBezTo>
                    <a:cubicBezTo>
                      <a:pt x="328" y="1197"/>
                      <a:pt x="532" y="1025"/>
                      <a:pt x="815" y="1025"/>
                    </a:cubicBezTo>
                    <a:close/>
                    <a:moveTo>
                      <a:pt x="991" y="1"/>
                    </a:moveTo>
                    <a:cubicBezTo>
                      <a:pt x="472" y="1"/>
                      <a:pt x="96" y="338"/>
                      <a:pt x="49" y="1008"/>
                    </a:cubicBezTo>
                    <a:cubicBezTo>
                      <a:pt x="0" y="1658"/>
                      <a:pt x="273" y="2062"/>
                      <a:pt x="822" y="2103"/>
                    </a:cubicBezTo>
                    <a:cubicBezTo>
                      <a:pt x="846" y="2105"/>
                      <a:pt x="869" y="2106"/>
                      <a:pt x="891" y="2106"/>
                    </a:cubicBezTo>
                    <a:cubicBezTo>
                      <a:pt x="1259" y="2106"/>
                      <a:pt x="1548" y="1883"/>
                      <a:pt x="1573" y="1520"/>
                    </a:cubicBezTo>
                    <a:cubicBezTo>
                      <a:pt x="1603" y="1139"/>
                      <a:pt x="1334" y="878"/>
                      <a:pt x="923" y="848"/>
                    </a:cubicBezTo>
                    <a:cubicBezTo>
                      <a:pt x="899" y="846"/>
                      <a:pt x="875" y="845"/>
                      <a:pt x="851" y="845"/>
                    </a:cubicBezTo>
                    <a:cubicBezTo>
                      <a:pt x="594" y="845"/>
                      <a:pt x="371" y="956"/>
                      <a:pt x="262" y="1158"/>
                    </a:cubicBezTo>
                    <a:cubicBezTo>
                      <a:pt x="262" y="1095"/>
                      <a:pt x="262" y="1034"/>
                      <a:pt x="266" y="986"/>
                    </a:cubicBezTo>
                    <a:cubicBezTo>
                      <a:pt x="305" y="455"/>
                      <a:pt x="586" y="189"/>
                      <a:pt x="994" y="189"/>
                    </a:cubicBezTo>
                    <a:cubicBezTo>
                      <a:pt x="1016" y="189"/>
                      <a:pt x="1039" y="189"/>
                      <a:pt x="1062" y="191"/>
                    </a:cubicBezTo>
                    <a:cubicBezTo>
                      <a:pt x="1214" y="202"/>
                      <a:pt x="1357" y="239"/>
                      <a:pt x="1457" y="317"/>
                    </a:cubicBezTo>
                    <a:lnTo>
                      <a:pt x="1555" y="153"/>
                    </a:lnTo>
                    <a:cubicBezTo>
                      <a:pt x="1431" y="64"/>
                      <a:pt x="1259" y="19"/>
                      <a:pt x="1072" y="4"/>
                    </a:cubicBezTo>
                    <a:cubicBezTo>
                      <a:pt x="1045" y="2"/>
                      <a:pt x="1018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6"/>
              <p:cNvSpPr/>
              <p:nvPr/>
            </p:nvSpPr>
            <p:spPr>
              <a:xfrm>
                <a:off x="6493554" y="2741279"/>
                <a:ext cx="63408" cy="875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37" extrusionOk="0">
                    <a:moveTo>
                      <a:pt x="217" y="0"/>
                    </a:moveTo>
                    <a:lnTo>
                      <a:pt x="202" y="187"/>
                    </a:lnTo>
                    <a:lnTo>
                      <a:pt x="1262" y="265"/>
                    </a:lnTo>
                    <a:lnTo>
                      <a:pt x="635" y="941"/>
                    </a:lnTo>
                    <a:lnTo>
                      <a:pt x="624" y="1098"/>
                    </a:lnTo>
                    <a:lnTo>
                      <a:pt x="773" y="1109"/>
                    </a:lnTo>
                    <a:cubicBezTo>
                      <a:pt x="1154" y="1139"/>
                      <a:pt x="1319" y="1315"/>
                      <a:pt x="1300" y="1562"/>
                    </a:cubicBezTo>
                    <a:cubicBezTo>
                      <a:pt x="1283" y="1799"/>
                      <a:pt x="1110" y="1941"/>
                      <a:pt x="817" y="1941"/>
                    </a:cubicBezTo>
                    <a:cubicBezTo>
                      <a:pt x="792" y="1941"/>
                      <a:pt x="766" y="1940"/>
                      <a:pt x="740" y="1938"/>
                    </a:cubicBezTo>
                    <a:cubicBezTo>
                      <a:pt x="471" y="1920"/>
                      <a:pt x="239" y="1800"/>
                      <a:pt x="116" y="1655"/>
                    </a:cubicBezTo>
                    <a:lnTo>
                      <a:pt x="0" y="1815"/>
                    </a:lnTo>
                    <a:cubicBezTo>
                      <a:pt x="145" y="1988"/>
                      <a:pt x="426" y="2114"/>
                      <a:pt x="724" y="2133"/>
                    </a:cubicBezTo>
                    <a:cubicBezTo>
                      <a:pt x="758" y="2135"/>
                      <a:pt x="791" y="2137"/>
                      <a:pt x="823" y="2137"/>
                    </a:cubicBezTo>
                    <a:cubicBezTo>
                      <a:pt x="1261" y="2137"/>
                      <a:pt x="1496" y="1900"/>
                      <a:pt x="1520" y="1576"/>
                    </a:cubicBezTo>
                    <a:cubicBezTo>
                      <a:pt x="1543" y="1248"/>
                      <a:pt x="1338" y="997"/>
                      <a:pt x="897" y="941"/>
                    </a:cubicBezTo>
                    <a:lnTo>
                      <a:pt x="1535" y="247"/>
                    </a:lnTo>
                    <a:lnTo>
                      <a:pt x="1546" y="9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6"/>
              <p:cNvSpPr/>
              <p:nvPr/>
            </p:nvSpPr>
            <p:spPr>
              <a:xfrm>
                <a:off x="6576347" y="2748903"/>
                <a:ext cx="65744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7" extrusionOk="0">
                    <a:moveTo>
                      <a:pt x="825" y="1022"/>
                    </a:moveTo>
                    <a:cubicBezTo>
                      <a:pt x="843" y="1022"/>
                      <a:pt x="860" y="1023"/>
                      <a:pt x="878" y="1024"/>
                    </a:cubicBezTo>
                    <a:cubicBezTo>
                      <a:pt x="1196" y="1047"/>
                      <a:pt x="1387" y="1237"/>
                      <a:pt x="1364" y="1510"/>
                    </a:cubicBezTo>
                    <a:cubicBezTo>
                      <a:pt x="1346" y="1766"/>
                      <a:pt x="1151" y="1923"/>
                      <a:pt x="881" y="1923"/>
                    </a:cubicBezTo>
                    <a:cubicBezTo>
                      <a:pt x="863" y="1923"/>
                      <a:pt x="845" y="1922"/>
                      <a:pt x="826" y="1921"/>
                    </a:cubicBezTo>
                    <a:cubicBezTo>
                      <a:pt x="471" y="1895"/>
                      <a:pt x="296" y="1667"/>
                      <a:pt x="314" y="1438"/>
                    </a:cubicBezTo>
                    <a:cubicBezTo>
                      <a:pt x="332" y="1196"/>
                      <a:pt x="536" y="1022"/>
                      <a:pt x="825" y="1022"/>
                    </a:cubicBezTo>
                    <a:close/>
                    <a:moveTo>
                      <a:pt x="985" y="1"/>
                    </a:moveTo>
                    <a:cubicBezTo>
                      <a:pt x="470" y="1"/>
                      <a:pt x="99" y="341"/>
                      <a:pt x="49" y="1005"/>
                    </a:cubicBezTo>
                    <a:cubicBezTo>
                      <a:pt x="1" y="1659"/>
                      <a:pt x="273" y="2062"/>
                      <a:pt x="823" y="2104"/>
                    </a:cubicBezTo>
                    <a:cubicBezTo>
                      <a:pt x="846" y="2105"/>
                      <a:pt x="869" y="2106"/>
                      <a:pt x="892" y="2106"/>
                    </a:cubicBezTo>
                    <a:cubicBezTo>
                      <a:pt x="1262" y="2106"/>
                      <a:pt x="1549" y="1883"/>
                      <a:pt x="1577" y="1517"/>
                    </a:cubicBezTo>
                    <a:cubicBezTo>
                      <a:pt x="1603" y="1140"/>
                      <a:pt x="1335" y="878"/>
                      <a:pt x="923" y="849"/>
                    </a:cubicBezTo>
                    <a:cubicBezTo>
                      <a:pt x="898" y="847"/>
                      <a:pt x="874" y="846"/>
                      <a:pt x="850" y="846"/>
                    </a:cubicBezTo>
                    <a:cubicBezTo>
                      <a:pt x="593" y="846"/>
                      <a:pt x="375" y="954"/>
                      <a:pt x="266" y="1155"/>
                    </a:cubicBezTo>
                    <a:cubicBezTo>
                      <a:pt x="262" y="1092"/>
                      <a:pt x="266" y="1035"/>
                      <a:pt x="270" y="987"/>
                    </a:cubicBezTo>
                    <a:cubicBezTo>
                      <a:pt x="308" y="458"/>
                      <a:pt x="584" y="189"/>
                      <a:pt x="988" y="189"/>
                    </a:cubicBezTo>
                    <a:cubicBezTo>
                      <a:pt x="1012" y="189"/>
                      <a:pt x="1036" y="190"/>
                      <a:pt x="1061" y="192"/>
                    </a:cubicBezTo>
                    <a:cubicBezTo>
                      <a:pt x="1218" y="202"/>
                      <a:pt x="1357" y="240"/>
                      <a:pt x="1457" y="318"/>
                    </a:cubicBezTo>
                    <a:lnTo>
                      <a:pt x="1554" y="154"/>
                    </a:lnTo>
                    <a:cubicBezTo>
                      <a:pt x="1431" y="64"/>
                      <a:pt x="1259" y="19"/>
                      <a:pt x="1073" y="4"/>
                    </a:cubicBezTo>
                    <a:cubicBezTo>
                      <a:pt x="1043" y="2"/>
                      <a:pt x="1014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6"/>
              <p:cNvSpPr/>
              <p:nvPr/>
            </p:nvSpPr>
            <p:spPr>
              <a:xfrm>
                <a:off x="6659304" y="2752715"/>
                <a:ext cx="64063" cy="86894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120" extrusionOk="0">
                    <a:moveTo>
                      <a:pt x="42" y="1"/>
                    </a:moveTo>
                    <a:lnTo>
                      <a:pt x="1" y="580"/>
                    </a:lnTo>
                    <a:lnTo>
                      <a:pt x="211" y="595"/>
                    </a:lnTo>
                    <a:lnTo>
                      <a:pt x="237" y="207"/>
                    </a:lnTo>
                    <a:lnTo>
                      <a:pt x="1301" y="285"/>
                    </a:lnTo>
                    <a:lnTo>
                      <a:pt x="315" y="2100"/>
                    </a:lnTo>
                    <a:lnTo>
                      <a:pt x="543" y="2119"/>
                    </a:lnTo>
                    <a:lnTo>
                      <a:pt x="1552" y="263"/>
                    </a:lnTo>
                    <a:lnTo>
                      <a:pt x="1562" y="11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6"/>
              <p:cNvSpPr/>
              <p:nvPr/>
            </p:nvSpPr>
            <p:spPr>
              <a:xfrm>
                <a:off x="6780583" y="2761609"/>
                <a:ext cx="64022" cy="8685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19" extrusionOk="0">
                    <a:moveTo>
                      <a:pt x="41" y="1"/>
                    </a:moveTo>
                    <a:lnTo>
                      <a:pt x="0" y="576"/>
                    </a:lnTo>
                    <a:lnTo>
                      <a:pt x="210" y="591"/>
                    </a:lnTo>
                    <a:lnTo>
                      <a:pt x="236" y="206"/>
                    </a:lnTo>
                    <a:lnTo>
                      <a:pt x="1300" y="281"/>
                    </a:lnTo>
                    <a:lnTo>
                      <a:pt x="314" y="2100"/>
                    </a:lnTo>
                    <a:lnTo>
                      <a:pt x="542" y="2119"/>
                    </a:lnTo>
                    <a:lnTo>
                      <a:pt x="1551" y="263"/>
                    </a:lnTo>
                    <a:lnTo>
                      <a:pt x="1562" y="113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6"/>
              <p:cNvSpPr/>
              <p:nvPr/>
            </p:nvSpPr>
            <p:spPr>
              <a:xfrm>
                <a:off x="6856818" y="2768945"/>
                <a:ext cx="67547" cy="8660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113" extrusionOk="0">
                    <a:moveTo>
                      <a:pt x="850" y="181"/>
                    </a:moveTo>
                    <a:cubicBezTo>
                      <a:pt x="872" y="181"/>
                      <a:pt x="895" y="182"/>
                      <a:pt x="919" y="184"/>
                    </a:cubicBezTo>
                    <a:cubicBezTo>
                      <a:pt x="1229" y="206"/>
                      <a:pt x="1424" y="363"/>
                      <a:pt x="1408" y="599"/>
                    </a:cubicBezTo>
                    <a:cubicBezTo>
                      <a:pt x="1391" y="806"/>
                      <a:pt x="1217" y="934"/>
                      <a:pt x="936" y="934"/>
                    </a:cubicBezTo>
                    <a:cubicBezTo>
                      <a:pt x="914" y="934"/>
                      <a:pt x="891" y="933"/>
                      <a:pt x="867" y="932"/>
                    </a:cubicBezTo>
                    <a:cubicBezTo>
                      <a:pt x="546" y="905"/>
                      <a:pt x="367" y="748"/>
                      <a:pt x="381" y="520"/>
                    </a:cubicBezTo>
                    <a:cubicBezTo>
                      <a:pt x="398" y="306"/>
                      <a:pt x="575" y="181"/>
                      <a:pt x="850" y="181"/>
                    </a:cubicBezTo>
                    <a:close/>
                    <a:moveTo>
                      <a:pt x="772" y="1096"/>
                    </a:moveTo>
                    <a:cubicBezTo>
                      <a:pt x="799" y="1096"/>
                      <a:pt x="827" y="1097"/>
                      <a:pt x="856" y="1099"/>
                    </a:cubicBezTo>
                    <a:cubicBezTo>
                      <a:pt x="1222" y="1125"/>
                      <a:pt x="1427" y="1301"/>
                      <a:pt x="1408" y="1555"/>
                    </a:cubicBezTo>
                    <a:cubicBezTo>
                      <a:pt x="1391" y="1792"/>
                      <a:pt x="1193" y="1931"/>
                      <a:pt x="876" y="1931"/>
                    </a:cubicBezTo>
                    <a:cubicBezTo>
                      <a:pt x="849" y="1931"/>
                      <a:pt x="821" y="1930"/>
                      <a:pt x="793" y="1928"/>
                    </a:cubicBezTo>
                    <a:cubicBezTo>
                      <a:pt x="426" y="1902"/>
                      <a:pt x="224" y="1727"/>
                      <a:pt x="243" y="1469"/>
                    </a:cubicBezTo>
                    <a:cubicBezTo>
                      <a:pt x="260" y="1235"/>
                      <a:pt x="452" y="1096"/>
                      <a:pt x="772" y="1096"/>
                    </a:cubicBezTo>
                    <a:close/>
                    <a:moveTo>
                      <a:pt x="838" y="1"/>
                    </a:moveTo>
                    <a:cubicBezTo>
                      <a:pt x="454" y="1"/>
                      <a:pt x="193" y="187"/>
                      <a:pt x="169" y="498"/>
                    </a:cubicBezTo>
                    <a:cubicBezTo>
                      <a:pt x="153" y="715"/>
                      <a:pt x="258" y="879"/>
                      <a:pt x="464" y="976"/>
                    </a:cubicBezTo>
                    <a:cubicBezTo>
                      <a:pt x="198" y="1044"/>
                      <a:pt x="45" y="1208"/>
                      <a:pt x="27" y="1458"/>
                    </a:cubicBezTo>
                    <a:cubicBezTo>
                      <a:pt x="0" y="1823"/>
                      <a:pt x="284" y="2074"/>
                      <a:pt x="781" y="2108"/>
                    </a:cubicBezTo>
                    <a:cubicBezTo>
                      <a:pt x="820" y="2111"/>
                      <a:pt x="857" y="2112"/>
                      <a:pt x="894" y="2112"/>
                    </a:cubicBezTo>
                    <a:cubicBezTo>
                      <a:pt x="1324" y="2112"/>
                      <a:pt x="1605" y="1911"/>
                      <a:pt x="1629" y="1573"/>
                    </a:cubicBezTo>
                    <a:cubicBezTo>
                      <a:pt x="1644" y="1327"/>
                      <a:pt x="1513" y="1140"/>
                      <a:pt x="1260" y="1036"/>
                    </a:cubicBezTo>
                    <a:cubicBezTo>
                      <a:pt x="1479" y="968"/>
                      <a:pt x="1606" y="819"/>
                      <a:pt x="1625" y="606"/>
                    </a:cubicBezTo>
                    <a:cubicBezTo>
                      <a:pt x="1648" y="266"/>
                      <a:pt x="1372" y="35"/>
                      <a:pt x="934" y="5"/>
                    </a:cubicBezTo>
                    <a:cubicBezTo>
                      <a:pt x="901" y="2"/>
                      <a:pt x="869" y="1"/>
                      <a:pt x="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6"/>
              <p:cNvSpPr/>
              <p:nvPr/>
            </p:nvSpPr>
            <p:spPr>
              <a:xfrm>
                <a:off x="6943627" y="2774847"/>
                <a:ext cx="65703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106" extrusionOk="0">
                    <a:moveTo>
                      <a:pt x="723" y="184"/>
                    </a:moveTo>
                    <a:cubicBezTo>
                      <a:pt x="741" y="184"/>
                      <a:pt x="759" y="185"/>
                      <a:pt x="778" y="186"/>
                    </a:cubicBezTo>
                    <a:cubicBezTo>
                      <a:pt x="1136" y="212"/>
                      <a:pt x="1307" y="440"/>
                      <a:pt x="1293" y="667"/>
                    </a:cubicBezTo>
                    <a:cubicBezTo>
                      <a:pt x="1275" y="911"/>
                      <a:pt x="1068" y="1084"/>
                      <a:pt x="778" y="1084"/>
                    </a:cubicBezTo>
                    <a:cubicBezTo>
                      <a:pt x="760" y="1084"/>
                      <a:pt x="743" y="1084"/>
                      <a:pt x="725" y="1082"/>
                    </a:cubicBezTo>
                    <a:cubicBezTo>
                      <a:pt x="407" y="1060"/>
                      <a:pt x="221" y="869"/>
                      <a:pt x="240" y="597"/>
                    </a:cubicBezTo>
                    <a:cubicBezTo>
                      <a:pt x="257" y="341"/>
                      <a:pt x="452" y="184"/>
                      <a:pt x="723" y="184"/>
                    </a:cubicBezTo>
                    <a:close/>
                    <a:moveTo>
                      <a:pt x="710" y="0"/>
                    </a:moveTo>
                    <a:cubicBezTo>
                      <a:pt x="340" y="0"/>
                      <a:pt x="54" y="224"/>
                      <a:pt x="30" y="589"/>
                    </a:cubicBezTo>
                    <a:cubicBezTo>
                      <a:pt x="0" y="967"/>
                      <a:pt x="269" y="1228"/>
                      <a:pt x="680" y="1258"/>
                    </a:cubicBezTo>
                    <a:cubicBezTo>
                      <a:pt x="705" y="1260"/>
                      <a:pt x="729" y="1261"/>
                      <a:pt x="753" y="1261"/>
                    </a:cubicBezTo>
                    <a:cubicBezTo>
                      <a:pt x="1010" y="1261"/>
                      <a:pt x="1228" y="1153"/>
                      <a:pt x="1338" y="952"/>
                    </a:cubicBezTo>
                    <a:cubicBezTo>
                      <a:pt x="1341" y="1012"/>
                      <a:pt x="1338" y="1071"/>
                      <a:pt x="1338" y="1119"/>
                    </a:cubicBezTo>
                    <a:cubicBezTo>
                      <a:pt x="1299" y="1649"/>
                      <a:pt x="1020" y="1918"/>
                      <a:pt x="614" y="1918"/>
                    </a:cubicBezTo>
                    <a:cubicBezTo>
                      <a:pt x="590" y="1918"/>
                      <a:pt x="566" y="1917"/>
                      <a:pt x="542" y="1915"/>
                    </a:cubicBezTo>
                    <a:cubicBezTo>
                      <a:pt x="389" y="1904"/>
                      <a:pt x="247" y="1867"/>
                      <a:pt x="146" y="1788"/>
                    </a:cubicBezTo>
                    <a:lnTo>
                      <a:pt x="49" y="1953"/>
                    </a:lnTo>
                    <a:cubicBezTo>
                      <a:pt x="172" y="2043"/>
                      <a:pt x="344" y="2087"/>
                      <a:pt x="531" y="2102"/>
                    </a:cubicBezTo>
                    <a:cubicBezTo>
                      <a:pt x="561" y="2104"/>
                      <a:pt x="591" y="2105"/>
                      <a:pt x="621" y="2105"/>
                    </a:cubicBezTo>
                    <a:cubicBezTo>
                      <a:pt x="1135" y="2105"/>
                      <a:pt x="1505" y="1765"/>
                      <a:pt x="1554" y="1101"/>
                    </a:cubicBezTo>
                    <a:cubicBezTo>
                      <a:pt x="1602" y="447"/>
                      <a:pt x="1330" y="43"/>
                      <a:pt x="781" y="3"/>
                    </a:cubicBezTo>
                    <a:cubicBezTo>
                      <a:pt x="757" y="1"/>
                      <a:pt x="733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6"/>
              <p:cNvSpPr/>
              <p:nvPr/>
            </p:nvSpPr>
            <p:spPr>
              <a:xfrm>
                <a:off x="7066997" y="2782470"/>
                <a:ext cx="29429" cy="86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18" extrusionOk="0">
                    <a:moveTo>
                      <a:pt x="16" y="0"/>
                    </a:moveTo>
                    <a:lnTo>
                      <a:pt x="1" y="186"/>
                    </a:lnTo>
                    <a:lnTo>
                      <a:pt x="490" y="224"/>
                    </a:lnTo>
                    <a:lnTo>
                      <a:pt x="352" y="2103"/>
                    </a:lnTo>
                    <a:lnTo>
                      <a:pt x="564" y="2117"/>
                    </a:lnTo>
                    <a:lnTo>
                      <a:pt x="718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6"/>
              <p:cNvSpPr/>
              <p:nvPr/>
            </p:nvSpPr>
            <p:spPr>
              <a:xfrm>
                <a:off x="7117861" y="2787676"/>
                <a:ext cx="61235" cy="8804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8" extrusionOk="0">
                    <a:moveTo>
                      <a:pt x="727" y="0"/>
                    </a:moveTo>
                    <a:cubicBezTo>
                      <a:pt x="453" y="0"/>
                      <a:pt x="224" y="85"/>
                      <a:pt x="71" y="246"/>
                    </a:cubicBezTo>
                    <a:lnTo>
                      <a:pt x="213" y="388"/>
                    </a:lnTo>
                    <a:cubicBezTo>
                      <a:pt x="341" y="256"/>
                      <a:pt x="504" y="194"/>
                      <a:pt x="708" y="194"/>
                    </a:cubicBezTo>
                    <a:cubicBezTo>
                      <a:pt x="735" y="194"/>
                      <a:pt x="763" y="195"/>
                      <a:pt x="792" y="198"/>
                    </a:cubicBezTo>
                    <a:cubicBezTo>
                      <a:pt x="1109" y="220"/>
                      <a:pt x="1266" y="380"/>
                      <a:pt x="1247" y="620"/>
                    </a:cubicBezTo>
                    <a:cubicBezTo>
                      <a:pt x="1240" y="761"/>
                      <a:pt x="1183" y="896"/>
                      <a:pt x="933" y="1109"/>
                    </a:cubicBezTo>
                    <a:lnTo>
                      <a:pt x="11" y="1890"/>
                    </a:lnTo>
                    <a:lnTo>
                      <a:pt x="0" y="2043"/>
                    </a:lnTo>
                    <a:lnTo>
                      <a:pt x="1452" y="2147"/>
                    </a:lnTo>
                    <a:lnTo>
                      <a:pt x="1468" y="1957"/>
                    </a:lnTo>
                    <a:lnTo>
                      <a:pt x="328" y="1875"/>
                    </a:lnTo>
                    <a:lnTo>
                      <a:pt x="1083" y="1236"/>
                    </a:lnTo>
                    <a:cubicBezTo>
                      <a:pt x="1378" y="982"/>
                      <a:pt x="1457" y="811"/>
                      <a:pt x="1468" y="613"/>
                    </a:cubicBezTo>
                    <a:cubicBezTo>
                      <a:pt x="1494" y="265"/>
                      <a:pt x="1244" y="33"/>
                      <a:pt x="825" y="4"/>
                    </a:cubicBezTo>
                    <a:cubicBezTo>
                      <a:pt x="792" y="2"/>
                      <a:pt x="759" y="0"/>
                      <a:pt x="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6"/>
              <p:cNvSpPr/>
              <p:nvPr/>
            </p:nvSpPr>
            <p:spPr>
              <a:xfrm>
                <a:off x="7192825" y="2792225"/>
                <a:ext cx="63572" cy="8763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138" extrusionOk="0">
                    <a:moveTo>
                      <a:pt x="221" y="0"/>
                    </a:moveTo>
                    <a:lnTo>
                      <a:pt x="206" y="188"/>
                    </a:lnTo>
                    <a:lnTo>
                      <a:pt x="1264" y="266"/>
                    </a:lnTo>
                    <a:lnTo>
                      <a:pt x="640" y="942"/>
                    </a:lnTo>
                    <a:lnTo>
                      <a:pt x="628" y="1099"/>
                    </a:lnTo>
                    <a:lnTo>
                      <a:pt x="774" y="1110"/>
                    </a:lnTo>
                    <a:cubicBezTo>
                      <a:pt x="1159" y="1136"/>
                      <a:pt x="1323" y="1312"/>
                      <a:pt x="1304" y="1562"/>
                    </a:cubicBezTo>
                    <a:cubicBezTo>
                      <a:pt x="1288" y="1800"/>
                      <a:pt x="1115" y="1942"/>
                      <a:pt x="817" y="1942"/>
                    </a:cubicBezTo>
                    <a:cubicBezTo>
                      <a:pt x="792" y="1942"/>
                      <a:pt x="767" y="1941"/>
                      <a:pt x="740" y="1939"/>
                    </a:cubicBezTo>
                    <a:cubicBezTo>
                      <a:pt x="471" y="1921"/>
                      <a:pt x="240" y="1801"/>
                      <a:pt x="116" y="1652"/>
                    </a:cubicBezTo>
                    <a:lnTo>
                      <a:pt x="1" y="1812"/>
                    </a:lnTo>
                    <a:cubicBezTo>
                      <a:pt x="151" y="1988"/>
                      <a:pt x="430" y="2112"/>
                      <a:pt x="730" y="2134"/>
                    </a:cubicBezTo>
                    <a:cubicBezTo>
                      <a:pt x="763" y="2136"/>
                      <a:pt x="794" y="2138"/>
                      <a:pt x="825" y="2138"/>
                    </a:cubicBezTo>
                    <a:cubicBezTo>
                      <a:pt x="1261" y="2138"/>
                      <a:pt x="1500" y="1901"/>
                      <a:pt x="1521" y="1577"/>
                    </a:cubicBezTo>
                    <a:cubicBezTo>
                      <a:pt x="1547" y="1245"/>
                      <a:pt x="1342" y="998"/>
                      <a:pt x="901" y="942"/>
                    </a:cubicBezTo>
                    <a:lnTo>
                      <a:pt x="1540" y="247"/>
                    </a:lnTo>
                    <a:lnTo>
                      <a:pt x="1551" y="9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6"/>
              <p:cNvSpPr/>
              <p:nvPr/>
            </p:nvSpPr>
            <p:spPr>
              <a:xfrm>
                <a:off x="6594586" y="2896781"/>
                <a:ext cx="682032" cy="86402"/>
              </a:xfrm>
              <a:custGeom>
                <a:avLst/>
                <a:gdLst/>
                <a:ahLst/>
                <a:cxnLst/>
                <a:rect l="l" t="t" r="r" b="b"/>
                <a:pathLst>
                  <a:path w="16640" h="2108" extrusionOk="0">
                    <a:moveTo>
                      <a:pt x="68" y="1"/>
                    </a:moveTo>
                    <a:lnTo>
                      <a:pt x="0" y="901"/>
                    </a:lnTo>
                    <a:lnTo>
                      <a:pt x="16577" y="2107"/>
                    </a:lnTo>
                    <a:lnTo>
                      <a:pt x="16640" y="120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6"/>
              <p:cNvSpPr/>
              <p:nvPr/>
            </p:nvSpPr>
            <p:spPr>
              <a:xfrm>
                <a:off x="6920183" y="2994492"/>
                <a:ext cx="351099" cy="62178"/>
              </a:xfrm>
              <a:custGeom>
                <a:avLst/>
                <a:gdLst/>
                <a:ahLst/>
                <a:cxnLst/>
                <a:rect l="l" t="t" r="r" b="b"/>
                <a:pathLst>
                  <a:path w="8566" h="1517" extrusionOk="0">
                    <a:moveTo>
                      <a:pt x="64" y="0"/>
                    </a:moveTo>
                    <a:lnTo>
                      <a:pt x="0" y="897"/>
                    </a:lnTo>
                    <a:lnTo>
                      <a:pt x="8502" y="1516"/>
                    </a:lnTo>
                    <a:lnTo>
                      <a:pt x="8566" y="6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6"/>
              <p:cNvSpPr/>
              <p:nvPr/>
            </p:nvSpPr>
            <p:spPr>
              <a:xfrm>
                <a:off x="5934580" y="2416915"/>
                <a:ext cx="297528" cy="227153"/>
              </a:xfrm>
              <a:custGeom>
                <a:avLst/>
                <a:gdLst/>
                <a:ahLst/>
                <a:cxnLst/>
                <a:rect l="l" t="t" r="r" b="b"/>
                <a:pathLst>
                  <a:path w="7259" h="5542" extrusionOk="0">
                    <a:moveTo>
                      <a:pt x="1402" y="0"/>
                    </a:moveTo>
                    <a:cubicBezTo>
                      <a:pt x="805" y="0"/>
                      <a:pt x="302" y="460"/>
                      <a:pt x="259" y="1064"/>
                    </a:cubicBezTo>
                    <a:lnTo>
                      <a:pt x="46" y="3973"/>
                    </a:lnTo>
                    <a:cubicBezTo>
                      <a:pt x="1" y="4605"/>
                      <a:pt x="476" y="5154"/>
                      <a:pt x="1107" y="5199"/>
                    </a:cubicBezTo>
                    <a:lnTo>
                      <a:pt x="5776" y="5539"/>
                    </a:lnTo>
                    <a:cubicBezTo>
                      <a:pt x="5803" y="5541"/>
                      <a:pt x="5831" y="5542"/>
                      <a:pt x="5859" y="5542"/>
                    </a:cubicBezTo>
                    <a:cubicBezTo>
                      <a:pt x="6454" y="5542"/>
                      <a:pt x="6958" y="5085"/>
                      <a:pt x="7001" y="4482"/>
                    </a:cubicBezTo>
                    <a:lnTo>
                      <a:pt x="7213" y="1568"/>
                    </a:lnTo>
                    <a:cubicBezTo>
                      <a:pt x="7258" y="937"/>
                      <a:pt x="6784" y="391"/>
                      <a:pt x="6157" y="343"/>
                    </a:cubicBezTo>
                    <a:lnTo>
                      <a:pt x="1484" y="3"/>
                    </a:lnTo>
                    <a:cubicBezTo>
                      <a:pt x="1457" y="1"/>
                      <a:pt x="1429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4" name="Google Shape;2704;p46"/>
              <p:cNvGrpSpPr/>
              <p:nvPr/>
            </p:nvGrpSpPr>
            <p:grpSpPr>
              <a:xfrm>
                <a:off x="5937326" y="2478845"/>
                <a:ext cx="288793" cy="99682"/>
                <a:chOff x="5937326" y="2478845"/>
                <a:chExt cx="288793" cy="99682"/>
              </a:xfrm>
            </p:grpSpPr>
            <p:sp>
              <p:nvSpPr>
                <p:cNvPr id="2705" name="Google Shape;2705;p46"/>
                <p:cNvSpPr/>
                <p:nvPr/>
              </p:nvSpPr>
              <p:spPr>
                <a:xfrm>
                  <a:off x="5937326" y="2478845"/>
                  <a:ext cx="196207" cy="9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432" extrusionOk="0">
                      <a:moveTo>
                        <a:pt x="158" y="1"/>
                      </a:moveTo>
                      <a:lnTo>
                        <a:pt x="135" y="333"/>
                      </a:lnTo>
                      <a:lnTo>
                        <a:pt x="3714" y="595"/>
                      </a:lnTo>
                      <a:cubicBezTo>
                        <a:pt x="4125" y="621"/>
                        <a:pt x="4438" y="987"/>
                        <a:pt x="4409" y="1398"/>
                      </a:cubicBezTo>
                      <a:cubicBezTo>
                        <a:pt x="4380" y="1794"/>
                        <a:pt x="4052" y="2095"/>
                        <a:pt x="3660" y="2095"/>
                      </a:cubicBezTo>
                      <a:cubicBezTo>
                        <a:pt x="3642" y="2095"/>
                        <a:pt x="3624" y="2094"/>
                        <a:pt x="3606" y="2093"/>
                      </a:cubicBezTo>
                      <a:lnTo>
                        <a:pt x="28" y="1831"/>
                      </a:lnTo>
                      <a:lnTo>
                        <a:pt x="1" y="2167"/>
                      </a:lnTo>
                      <a:lnTo>
                        <a:pt x="3583" y="2429"/>
                      </a:lnTo>
                      <a:cubicBezTo>
                        <a:pt x="3608" y="2431"/>
                        <a:pt x="3633" y="2432"/>
                        <a:pt x="3658" y="2432"/>
                      </a:cubicBezTo>
                      <a:cubicBezTo>
                        <a:pt x="4224" y="2432"/>
                        <a:pt x="4702" y="1996"/>
                        <a:pt x="4745" y="1424"/>
                      </a:cubicBezTo>
                      <a:cubicBezTo>
                        <a:pt x="4786" y="826"/>
                        <a:pt x="4338" y="304"/>
                        <a:pt x="3740" y="263"/>
                      </a:cubicBez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6"/>
                <p:cNvSpPr/>
                <p:nvPr/>
              </p:nvSpPr>
              <p:spPr>
                <a:xfrm>
                  <a:off x="6124430" y="2529873"/>
                  <a:ext cx="101690" cy="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512" extrusionOk="0">
                      <a:moveTo>
                        <a:pt x="23" y="0"/>
                      </a:moveTo>
                      <a:lnTo>
                        <a:pt x="1" y="333"/>
                      </a:lnTo>
                      <a:lnTo>
                        <a:pt x="2459" y="512"/>
                      </a:lnTo>
                      <a:lnTo>
                        <a:pt x="2481" y="179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07" name="Google Shape;2707;p46"/>
              <p:cNvSpPr/>
              <p:nvPr/>
            </p:nvSpPr>
            <p:spPr>
              <a:xfrm>
                <a:off x="5990486" y="2240797"/>
                <a:ext cx="737611" cy="116404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2840" extrusionOk="0">
                    <a:moveTo>
                      <a:pt x="112" y="1"/>
                    </a:moveTo>
                    <a:lnTo>
                      <a:pt x="0" y="1536"/>
                    </a:lnTo>
                    <a:lnTo>
                      <a:pt x="17884" y="2840"/>
                    </a:lnTo>
                    <a:lnTo>
                      <a:pt x="17996" y="1304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8" name="Google Shape;2708;p46"/>
            <p:cNvSpPr/>
            <p:nvPr/>
          </p:nvSpPr>
          <p:spPr>
            <a:xfrm>
              <a:off x="7676753" y="2025250"/>
              <a:ext cx="25125" cy="133250"/>
            </a:xfrm>
            <a:custGeom>
              <a:avLst/>
              <a:gdLst/>
              <a:ahLst/>
              <a:cxnLst/>
              <a:rect l="l" t="t" r="r" b="b"/>
              <a:pathLst>
                <a:path w="613" h="3251" extrusionOk="0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7690689" y="2008569"/>
              <a:ext cx="230432" cy="460290"/>
            </a:xfrm>
            <a:custGeom>
              <a:avLst/>
              <a:gdLst/>
              <a:ahLst/>
              <a:cxnLst/>
              <a:rect l="l" t="t" r="r" b="b"/>
              <a:pathLst>
                <a:path w="5622" h="11230" extrusionOk="0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13641" y="2152636"/>
              <a:ext cx="15083" cy="15206"/>
            </a:xfrm>
            <a:custGeom>
              <a:avLst/>
              <a:gdLst/>
              <a:ahLst/>
              <a:cxnLst/>
              <a:rect l="l" t="t" r="r" b="b"/>
              <a:pathLst>
                <a:path w="368" h="371" extrusionOk="0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698353" y="2142963"/>
              <a:ext cx="30495" cy="9222"/>
            </a:xfrm>
            <a:custGeom>
              <a:avLst/>
              <a:gdLst/>
              <a:ahLst/>
              <a:cxnLst/>
              <a:rect l="l" t="t" r="r" b="b"/>
              <a:pathLst>
                <a:path w="744" h="225" extrusionOk="0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800778" y="2152636"/>
              <a:ext cx="15206" cy="15206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7788196" y="2142963"/>
              <a:ext cx="30536" cy="9222"/>
            </a:xfrm>
            <a:custGeom>
              <a:avLst/>
              <a:gdLst/>
              <a:ahLst/>
              <a:cxnLst/>
              <a:rect l="l" t="t" r="r" b="b"/>
              <a:pathLst>
                <a:path w="745" h="225" extrusionOk="0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7747045" y="2228091"/>
              <a:ext cx="44266" cy="22912"/>
            </a:xfrm>
            <a:custGeom>
              <a:avLst/>
              <a:gdLst/>
              <a:ahLst/>
              <a:cxnLst/>
              <a:rect l="l" t="t" r="r" b="b"/>
              <a:pathLst>
                <a:path w="1080" h="559" extrusionOk="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7757169" y="2294571"/>
              <a:ext cx="77917" cy="40865"/>
            </a:xfrm>
            <a:custGeom>
              <a:avLst/>
              <a:gdLst/>
              <a:ahLst/>
              <a:cxnLst/>
              <a:rect l="l" t="t" r="r" b="b"/>
              <a:pathLst>
                <a:path w="1901" h="997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7912057" y="2156488"/>
              <a:ext cx="50415" cy="51972"/>
            </a:xfrm>
            <a:custGeom>
              <a:avLst/>
              <a:gdLst/>
              <a:ahLst/>
              <a:cxnLst/>
              <a:rect l="l" t="t" r="r" b="b"/>
              <a:pathLst>
                <a:path w="1230" h="1268" extrusionOk="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7929107" y="2168784"/>
              <a:ext cx="21887" cy="29593"/>
            </a:xfrm>
            <a:custGeom>
              <a:avLst/>
              <a:gdLst/>
              <a:ahLst/>
              <a:cxnLst/>
              <a:rect l="l" t="t" r="r" b="b"/>
              <a:pathLst>
                <a:path w="534" h="722" extrusionOk="0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7669130" y="1993363"/>
              <a:ext cx="263673" cy="172393"/>
            </a:xfrm>
            <a:custGeom>
              <a:avLst/>
              <a:gdLst/>
              <a:ahLst/>
              <a:cxnLst/>
              <a:rect l="l" t="t" r="r" b="b"/>
              <a:pathLst>
                <a:path w="6433" h="4206" extrusionOk="0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910376" y="2196737"/>
              <a:ext cx="37299" cy="36766"/>
            </a:xfrm>
            <a:custGeom>
              <a:avLst/>
              <a:gdLst/>
              <a:ahLst/>
              <a:cxnLst/>
              <a:rect l="l" t="t" r="r" b="b"/>
              <a:pathLst>
                <a:path w="910" h="897" extrusionOk="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457229" y="2394823"/>
              <a:ext cx="653915" cy="794461"/>
            </a:xfrm>
            <a:custGeom>
              <a:avLst/>
              <a:gdLst/>
              <a:ahLst/>
              <a:cxnLst/>
              <a:rect l="l" t="t" r="r" b="b"/>
              <a:pathLst>
                <a:path w="15954" h="19383" extrusionOk="0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7749914" y="2394823"/>
              <a:ext cx="158376" cy="153621"/>
            </a:xfrm>
            <a:custGeom>
              <a:avLst/>
              <a:gdLst/>
              <a:ahLst/>
              <a:cxnLst/>
              <a:rect l="l" t="t" r="r" b="b"/>
              <a:pathLst>
                <a:path w="3864" h="3748" extrusionOk="0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7760202" y="2565981"/>
              <a:ext cx="14264" cy="114560"/>
            </a:xfrm>
            <a:custGeom>
              <a:avLst/>
              <a:gdLst/>
              <a:ahLst/>
              <a:cxnLst/>
              <a:rect l="l" t="t" r="r" b="b"/>
              <a:pathLst>
                <a:path w="348" h="2795" extrusionOk="0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7781761" y="2575162"/>
              <a:ext cx="6476" cy="92181"/>
            </a:xfrm>
            <a:custGeom>
              <a:avLst/>
              <a:gdLst/>
              <a:ahLst/>
              <a:cxnLst/>
              <a:rect l="l" t="t" r="r" b="b"/>
              <a:pathLst>
                <a:path w="158" h="2249" extrusionOk="0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7749176" y="2681644"/>
              <a:ext cx="10001" cy="14796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7754997" y="2683243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7758357" y="2683243"/>
              <a:ext cx="5697" cy="13198"/>
            </a:xfrm>
            <a:custGeom>
              <a:avLst/>
              <a:gdLst/>
              <a:ahLst/>
              <a:cxnLst/>
              <a:rect l="l" t="t" r="r" b="b"/>
              <a:pathLst>
                <a:path w="139" h="322" extrusionOk="0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7759915" y="2679021"/>
              <a:ext cx="12665" cy="20043"/>
            </a:xfrm>
            <a:custGeom>
              <a:avLst/>
              <a:gdLst/>
              <a:ahLst/>
              <a:cxnLst/>
              <a:rect l="l" t="t" r="r" b="b"/>
              <a:pathLst>
                <a:path w="309" h="489" extrusionOk="0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7783318" y="2663447"/>
              <a:ext cx="5246" cy="18485"/>
            </a:xfrm>
            <a:custGeom>
              <a:avLst/>
              <a:gdLst/>
              <a:ahLst/>
              <a:cxnLst/>
              <a:rect l="l" t="t" r="r" b="b"/>
              <a:pathLst>
                <a:path w="128" h="451" extrusionOk="0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7788810" y="2664717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7790040" y="2665865"/>
              <a:ext cx="11395" cy="12296"/>
            </a:xfrm>
            <a:custGeom>
              <a:avLst/>
              <a:gdLst/>
              <a:ahLst/>
              <a:cxnLst/>
              <a:rect l="l" t="t" r="r" b="b"/>
              <a:pathLst>
                <a:path w="278" h="300" extrusionOk="0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7790655" y="2664020"/>
              <a:ext cx="13526" cy="11395"/>
            </a:xfrm>
            <a:custGeom>
              <a:avLst/>
              <a:gdLst/>
              <a:ahLst/>
              <a:cxnLst/>
              <a:rect l="l" t="t" r="r" b="b"/>
              <a:pathLst>
                <a:path w="330" h="278" extrusionOk="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7731716" y="2413267"/>
              <a:ext cx="17338" cy="15329"/>
            </a:xfrm>
            <a:custGeom>
              <a:avLst/>
              <a:gdLst/>
              <a:ahLst/>
              <a:cxnLst/>
              <a:rect l="l" t="t" r="r" b="b"/>
              <a:pathLst>
                <a:path w="423" h="374" extrusionOk="0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7733561" y="2437449"/>
              <a:ext cx="10903" cy="7706"/>
            </a:xfrm>
            <a:custGeom>
              <a:avLst/>
              <a:gdLst/>
              <a:ahLst/>
              <a:cxnLst/>
              <a:rect l="l" t="t" r="r" b="b"/>
              <a:pathLst>
                <a:path w="266" h="188" extrusionOk="0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7735487" y="2450769"/>
              <a:ext cx="11763" cy="6476"/>
            </a:xfrm>
            <a:custGeom>
              <a:avLst/>
              <a:gdLst/>
              <a:ahLst/>
              <a:cxnLst/>
              <a:rect l="l" t="t" r="r" b="b"/>
              <a:pathLst>
                <a:path w="287" h="158" extrusionOk="0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7738602" y="2466672"/>
              <a:ext cx="8771" cy="8607"/>
            </a:xfrm>
            <a:custGeom>
              <a:avLst/>
              <a:gdLst/>
              <a:ahLst/>
              <a:cxnLst/>
              <a:rect l="l" t="t" r="r" b="b"/>
              <a:pathLst>
                <a:path w="214" h="210" extrusionOk="0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7732167" y="2483681"/>
              <a:ext cx="22256" cy="20494"/>
            </a:xfrm>
            <a:custGeom>
              <a:avLst/>
              <a:gdLst/>
              <a:ahLst/>
              <a:cxnLst/>
              <a:rect l="l" t="t" r="r" b="b"/>
              <a:pathLst>
                <a:path w="543" h="500" extrusionOk="0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7742291" y="2511224"/>
              <a:ext cx="11231" cy="11231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7748275" y="2528889"/>
              <a:ext cx="11190" cy="11190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7757579" y="2542086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7796926" y="2554546"/>
              <a:ext cx="10780" cy="6886"/>
            </a:xfrm>
            <a:custGeom>
              <a:avLst/>
              <a:gdLst/>
              <a:ahLst/>
              <a:cxnLst/>
              <a:rect l="l" t="t" r="r" b="b"/>
              <a:pathLst>
                <a:path w="263" h="168" extrusionOk="0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7811353" y="2541963"/>
              <a:ext cx="12419" cy="11231"/>
            </a:xfrm>
            <a:custGeom>
              <a:avLst/>
              <a:gdLst/>
              <a:ahLst/>
              <a:cxnLst/>
              <a:rect l="l" t="t" r="r" b="b"/>
              <a:pathLst>
                <a:path w="303" h="274" extrusionOk="0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7830002" y="2529914"/>
              <a:ext cx="15657" cy="1344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7847626" y="2515896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7857709" y="2508355"/>
              <a:ext cx="13034" cy="6968"/>
            </a:xfrm>
            <a:custGeom>
              <a:avLst/>
              <a:gdLst/>
              <a:ahLst/>
              <a:cxnLst/>
              <a:rect l="l" t="t" r="r" b="b"/>
              <a:pathLst>
                <a:path w="318" h="170" extrusionOk="0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7870046" y="2492534"/>
              <a:ext cx="13280" cy="12583"/>
            </a:xfrm>
            <a:custGeom>
              <a:avLst/>
              <a:gdLst/>
              <a:ahLst/>
              <a:cxnLst/>
              <a:rect l="l" t="t" r="r" b="b"/>
              <a:pathLst>
                <a:path w="324" h="307" extrusionOk="0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7882506" y="2473639"/>
              <a:ext cx="6189" cy="8116"/>
            </a:xfrm>
            <a:custGeom>
              <a:avLst/>
              <a:gdLst/>
              <a:ahLst/>
              <a:cxnLst/>
              <a:rect l="l" t="t" r="r" b="b"/>
              <a:pathLst>
                <a:path w="151" h="198" extrusionOk="0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7890621" y="2462286"/>
              <a:ext cx="10616" cy="6845"/>
            </a:xfrm>
            <a:custGeom>
              <a:avLst/>
              <a:gdLst/>
              <a:ahLst/>
              <a:cxnLst/>
              <a:rect l="l" t="t" r="r" b="b"/>
              <a:pathLst>
                <a:path w="259" h="167" extrusionOk="0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7897343" y="2447736"/>
              <a:ext cx="12911" cy="6886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7908532" y="2423513"/>
              <a:ext cx="13977" cy="12911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7914803" y="2402733"/>
              <a:ext cx="12460" cy="5533"/>
            </a:xfrm>
            <a:custGeom>
              <a:avLst/>
              <a:gdLst/>
              <a:ahLst/>
              <a:cxnLst/>
              <a:rect l="l" t="t" r="r" b="b"/>
              <a:pathLst>
                <a:path w="304" h="135" extrusionOk="0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7913737" y="2393143"/>
              <a:ext cx="5246" cy="4017"/>
            </a:xfrm>
            <a:custGeom>
              <a:avLst/>
              <a:gdLst/>
              <a:ahLst/>
              <a:cxnLst/>
              <a:rect l="l" t="t" r="r" b="b"/>
              <a:pathLst>
                <a:path w="128" h="98" extrusionOk="0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7482641" y="2523028"/>
              <a:ext cx="6353" cy="9099"/>
            </a:xfrm>
            <a:custGeom>
              <a:avLst/>
              <a:gdLst/>
              <a:ahLst/>
              <a:cxnLst/>
              <a:rect l="l" t="t" r="r" b="b"/>
              <a:pathLst>
                <a:path w="155" h="222" extrusionOk="0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7490429" y="2544259"/>
              <a:ext cx="14592" cy="13567"/>
            </a:xfrm>
            <a:custGeom>
              <a:avLst/>
              <a:gdLst/>
              <a:ahLst/>
              <a:cxnLst/>
              <a:rect l="l" t="t" r="r" b="b"/>
              <a:pathLst>
                <a:path w="356" h="331" extrusionOk="0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7498134" y="2571023"/>
              <a:ext cx="12132" cy="6517"/>
            </a:xfrm>
            <a:custGeom>
              <a:avLst/>
              <a:gdLst/>
              <a:ahLst/>
              <a:cxnLst/>
              <a:rect l="l" t="t" r="r" b="b"/>
              <a:pathLst>
                <a:path w="296" h="159" extrusionOk="0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7503913" y="2591311"/>
              <a:ext cx="9878" cy="5574"/>
            </a:xfrm>
            <a:custGeom>
              <a:avLst/>
              <a:gdLst/>
              <a:ahLst/>
              <a:cxnLst/>
              <a:rect l="l" t="t" r="r" b="b"/>
              <a:pathLst>
                <a:path w="241" h="136" extrusionOk="0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7512192" y="2608361"/>
              <a:ext cx="8034" cy="10042"/>
            </a:xfrm>
            <a:custGeom>
              <a:avLst/>
              <a:gdLst/>
              <a:ahLst/>
              <a:cxnLst/>
              <a:rect l="l" t="t" r="r" b="b"/>
              <a:pathLst>
                <a:path w="196" h="245" extrusionOk="0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7517398" y="2618977"/>
              <a:ext cx="18731" cy="16026"/>
            </a:xfrm>
            <a:custGeom>
              <a:avLst/>
              <a:gdLst/>
              <a:ahLst/>
              <a:cxnLst/>
              <a:rect l="l" t="t" r="r" b="b"/>
              <a:pathLst>
                <a:path w="457" h="391" extrusionOk="0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7528423" y="2645413"/>
              <a:ext cx="8607" cy="7050"/>
            </a:xfrm>
            <a:custGeom>
              <a:avLst/>
              <a:gdLst/>
              <a:ahLst/>
              <a:cxnLst/>
              <a:rect l="l" t="t" r="r" b="b"/>
              <a:pathLst>
                <a:path w="210" h="172" extrusionOk="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7533628" y="2662053"/>
              <a:ext cx="8935" cy="8116"/>
            </a:xfrm>
            <a:custGeom>
              <a:avLst/>
              <a:gdLst/>
              <a:ahLst/>
              <a:cxnLst/>
              <a:rect l="l" t="t" r="r" b="b"/>
              <a:pathLst>
                <a:path w="218" h="198" extrusionOk="0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7630070" y="3071054"/>
              <a:ext cx="9222" cy="12501"/>
            </a:xfrm>
            <a:custGeom>
              <a:avLst/>
              <a:gdLst/>
              <a:ahLst/>
              <a:cxnLst/>
              <a:rect l="l" t="t" r="r" b="b"/>
              <a:pathLst>
                <a:path w="225" h="305" extrusionOk="0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7639579" y="3071054"/>
              <a:ext cx="7993" cy="12501"/>
            </a:xfrm>
            <a:custGeom>
              <a:avLst/>
              <a:gdLst/>
              <a:ahLst/>
              <a:cxnLst/>
              <a:rect l="l" t="t" r="r" b="b"/>
              <a:pathLst>
                <a:path w="195" h="305" extrusionOk="0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7654580" y="3087449"/>
              <a:ext cx="12583" cy="11558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7675401" y="3095236"/>
              <a:ext cx="12583" cy="9017"/>
            </a:xfrm>
            <a:custGeom>
              <a:avLst/>
              <a:gdLst/>
              <a:ahLst/>
              <a:cxnLst/>
              <a:rect l="l" t="t" r="r" b="b"/>
              <a:pathLst>
                <a:path w="307" h="220" extrusionOk="0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7687779" y="3104212"/>
              <a:ext cx="9386" cy="6066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7706428" y="3110647"/>
              <a:ext cx="5738" cy="9550"/>
            </a:xfrm>
            <a:custGeom>
              <a:avLst/>
              <a:gdLst/>
              <a:ahLst/>
              <a:cxnLst/>
              <a:rect l="l" t="t" r="r" b="b"/>
              <a:pathLst>
                <a:path w="140" h="233" extrusionOk="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7727741" y="3117779"/>
              <a:ext cx="14264" cy="13157"/>
            </a:xfrm>
            <a:custGeom>
              <a:avLst/>
              <a:gdLst/>
              <a:ahLst/>
              <a:cxnLst/>
              <a:rect l="l" t="t" r="r" b="b"/>
              <a:pathLst>
                <a:path w="348" h="321" extrusionOk="0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7747045" y="3129378"/>
              <a:ext cx="11354" cy="9099"/>
            </a:xfrm>
            <a:custGeom>
              <a:avLst/>
              <a:gdLst/>
              <a:ahLst/>
              <a:cxnLst/>
              <a:rect l="l" t="t" r="r" b="b"/>
              <a:pathLst>
                <a:path w="277" h="222" extrusionOk="0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7763399" y="3139419"/>
              <a:ext cx="11968" cy="6886"/>
            </a:xfrm>
            <a:custGeom>
              <a:avLst/>
              <a:gdLst/>
              <a:ahLst/>
              <a:cxnLst/>
              <a:rect l="l" t="t" r="r" b="b"/>
              <a:pathLst>
                <a:path w="292" h="168" extrusionOk="0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7782703" y="3150076"/>
              <a:ext cx="6312" cy="8484"/>
            </a:xfrm>
            <a:custGeom>
              <a:avLst/>
              <a:gdLst/>
              <a:ahLst/>
              <a:cxnLst/>
              <a:rect l="l" t="t" r="r" b="b"/>
              <a:pathLst>
                <a:path w="154" h="207" extrusionOk="0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7798647" y="3147084"/>
              <a:ext cx="13649" cy="12050"/>
            </a:xfrm>
            <a:custGeom>
              <a:avLst/>
              <a:gdLst/>
              <a:ahLst/>
              <a:cxnLst/>
              <a:rect l="l" t="t" r="r" b="b"/>
              <a:pathLst>
                <a:path w="333" h="294" extrusionOk="0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7809509" y="3129378"/>
              <a:ext cx="7050" cy="7337"/>
            </a:xfrm>
            <a:custGeom>
              <a:avLst/>
              <a:gdLst/>
              <a:ahLst/>
              <a:cxnLst/>
              <a:rect l="l" t="t" r="r" b="b"/>
              <a:pathLst>
                <a:path w="172" h="179" extrusionOk="0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7815739" y="3119582"/>
              <a:ext cx="7419" cy="6558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7825288" y="3102901"/>
              <a:ext cx="11354" cy="9796"/>
            </a:xfrm>
            <a:custGeom>
              <a:avLst/>
              <a:gdLst/>
              <a:ahLst/>
              <a:cxnLst/>
              <a:rect l="l" t="t" r="r" b="b"/>
              <a:pathLst>
                <a:path w="277" h="239" extrusionOk="0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7842585" y="3113967"/>
              <a:ext cx="5533" cy="6271"/>
            </a:xfrm>
            <a:custGeom>
              <a:avLst/>
              <a:gdLst/>
              <a:ahLst/>
              <a:cxnLst/>
              <a:rect l="l" t="t" r="r" b="b"/>
              <a:pathLst>
                <a:path w="135" h="153" extrusionOk="0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7850208" y="3120730"/>
              <a:ext cx="5533" cy="7788"/>
            </a:xfrm>
            <a:custGeom>
              <a:avLst/>
              <a:gdLst/>
              <a:ahLst/>
              <a:cxnLst/>
              <a:rect l="l" t="t" r="r" b="b"/>
              <a:pathLst>
                <a:path w="135" h="190" extrusionOk="0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7853323" y="3135362"/>
              <a:ext cx="8402" cy="5164"/>
            </a:xfrm>
            <a:custGeom>
              <a:avLst/>
              <a:gdLst/>
              <a:ahLst/>
              <a:cxnLst/>
              <a:rect l="l" t="t" r="r" b="b"/>
              <a:pathLst>
                <a:path w="205" h="126" extrusionOk="0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7865537" y="3146551"/>
              <a:ext cx="11968" cy="10821"/>
            </a:xfrm>
            <a:custGeom>
              <a:avLst/>
              <a:gdLst/>
              <a:ahLst/>
              <a:cxnLst/>
              <a:rect l="l" t="t" r="r" b="b"/>
              <a:pathLst>
                <a:path w="292" h="264" extrusionOk="0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7878694" y="3161019"/>
              <a:ext cx="5246" cy="6189"/>
            </a:xfrm>
            <a:custGeom>
              <a:avLst/>
              <a:gdLst/>
              <a:ahLst/>
              <a:cxnLst/>
              <a:rect l="l" t="t" r="r" b="b"/>
              <a:pathLst>
                <a:path w="128" h="151" extrusionOk="0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7889432" y="3153765"/>
              <a:ext cx="10288" cy="541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7903204" y="3147371"/>
              <a:ext cx="5369" cy="6968"/>
            </a:xfrm>
            <a:custGeom>
              <a:avLst/>
              <a:gdLst/>
              <a:ahLst/>
              <a:cxnLst/>
              <a:rect l="l" t="t" r="r" b="b"/>
              <a:pathLst>
                <a:path w="131" h="170" extrusionOk="0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7916647" y="3137165"/>
              <a:ext cx="4959" cy="6886"/>
            </a:xfrm>
            <a:custGeom>
              <a:avLst/>
              <a:gdLst/>
              <a:ahLst/>
              <a:cxnLst/>
              <a:rect l="l" t="t" r="r" b="b"/>
              <a:pathLst>
                <a:path w="121" h="168" extrusionOk="0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7924148" y="3128804"/>
              <a:ext cx="12583" cy="11190"/>
            </a:xfrm>
            <a:custGeom>
              <a:avLst/>
              <a:gdLst/>
              <a:ahLst/>
              <a:cxnLst/>
              <a:rect l="l" t="t" r="r" b="b"/>
              <a:pathLst>
                <a:path w="307" h="273" extrusionOk="0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7945051" y="3117738"/>
              <a:ext cx="10534" cy="520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7955708" y="3110975"/>
              <a:ext cx="12419" cy="5410"/>
            </a:xfrm>
            <a:custGeom>
              <a:avLst/>
              <a:gdLst/>
              <a:ahLst/>
              <a:cxnLst/>
              <a:rect l="l" t="t" r="r" b="b"/>
              <a:pathLst>
                <a:path w="303" h="132" extrusionOk="0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7972512" y="3102368"/>
              <a:ext cx="5410" cy="6804"/>
            </a:xfrm>
            <a:custGeom>
              <a:avLst/>
              <a:gdLst/>
              <a:ahLst/>
              <a:cxnLst/>
              <a:rect l="l" t="t" r="r" b="b"/>
              <a:pathLst>
                <a:path w="132" h="166" extrusionOk="0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7982021" y="3089908"/>
              <a:ext cx="12747" cy="11558"/>
            </a:xfrm>
            <a:custGeom>
              <a:avLst/>
              <a:gdLst/>
              <a:ahLst/>
              <a:cxnLst/>
              <a:rect l="l" t="t" r="r" b="b"/>
              <a:pathLst>
                <a:path w="311" h="282" extrusionOk="0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8000096" y="3084580"/>
              <a:ext cx="5533" cy="6886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8013703" y="3073759"/>
              <a:ext cx="5287" cy="6189"/>
            </a:xfrm>
            <a:custGeom>
              <a:avLst/>
              <a:gdLst/>
              <a:ahLst/>
              <a:cxnLst/>
              <a:rect l="l" t="t" r="r" b="b"/>
              <a:pathLst>
                <a:path w="129" h="151" extrusionOk="0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8024647" y="3064087"/>
              <a:ext cx="11313" cy="5533"/>
            </a:xfrm>
            <a:custGeom>
              <a:avLst/>
              <a:gdLst/>
              <a:ahLst/>
              <a:cxnLst/>
              <a:rect l="l" t="t" r="r" b="b"/>
              <a:pathLst>
                <a:path w="276" h="135" extrusionOk="0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8041369" y="3056135"/>
              <a:ext cx="5615" cy="6148"/>
            </a:xfrm>
            <a:custGeom>
              <a:avLst/>
              <a:gdLst/>
              <a:ahLst/>
              <a:cxnLst/>
              <a:rect l="l" t="t" r="r" b="b"/>
              <a:pathLst>
                <a:path w="137" h="150" extrusionOk="0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8053378" y="3045110"/>
              <a:ext cx="5369" cy="6189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7856643" y="2547865"/>
              <a:ext cx="214734" cy="213668"/>
            </a:xfrm>
            <a:custGeom>
              <a:avLst/>
              <a:gdLst/>
              <a:ahLst/>
              <a:cxnLst/>
              <a:rect l="l" t="t" r="r" b="b"/>
              <a:pathLst>
                <a:path w="5239" h="5213" extrusionOk="0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7891400" y="2604836"/>
              <a:ext cx="5574" cy="13239"/>
            </a:xfrm>
            <a:custGeom>
              <a:avLst/>
              <a:gdLst/>
              <a:ahLst/>
              <a:cxnLst/>
              <a:rect l="l" t="t" r="r" b="b"/>
              <a:pathLst>
                <a:path w="136" h="323" extrusionOk="0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7898736" y="2618198"/>
              <a:ext cx="10616" cy="5041"/>
            </a:xfrm>
            <a:custGeom>
              <a:avLst/>
              <a:gdLst/>
              <a:ahLst/>
              <a:cxnLst/>
              <a:rect l="l" t="t" r="r" b="b"/>
              <a:pathLst>
                <a:path w="259" h="123" extrusionOk="0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912057" y="2631026"/>
              <a:ext cx="4959" cy="10944"/>
            </a:xfrm>
            <a:custGeom>
              <a:avLst/>
              <a:gdLst/>
              <a:ahLst/>
              <a:cxnLst/>
              <a:rect l="l" t="t" r="r" b="b"/>
              <a:pathLst>
                <a:path w="121" h="267" extrusionOk="0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7921238" y="2641724"/>
              <a:ext cx="15985" cy="14059"/>
            </a:xfrm>
            <a:custGeom>
              <a:avLst/>
              <a:gdLst/>
              <a:ahLst/>
              <a:cxnLst/>
              <a:rect l="l" t="t" r="r" b="b"/>
              <a:pathLst>
                <a:path w="390" h="343" extrusionOk="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7940379" y="2661397"/>
              <a:ext cx="6189" cy="8034"/>
            </a:xfrm>
            <a:custGeom>
              <a:avLst/>
              <a:gdLst/>
              <a:ahLst/>
              <a:cxnLst/>
              <a:rect l="l" t="t" r="r" b="b"/>
              <a:pathLst>
                <a:path w="151" h="196" extrusionOk="0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7951691" y="2666562"/>
              <a:ext cx="6476" cy="15821"/>
            </a:xfrm>
            <a:custGeom>
              <a:avLst/>
              <a:gdLst/>
              <a:ahLst/>
              <a:cxnLst/>
              <a:rect l="l" t="t" r="r" b="b"/>
              <a:pathLst>
                <a:path w="158" h="386" extrusionOk="0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7959027" y="2681890"/>
              <a:ext cx="12173" cy="5123"/>
            </a:xfrm>
            <a:custGeom>
              <a:avLst/>
              <a:gdLst/>
              <a:ahLst/>
              <a:cxnLst/>
              <a:rect l="l" t="t" r="r" b="b"/>
              <a:pathLst>
                <a:path w="297" h="125" extrusionOk="0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7972840" y="2689924"/>
              <a:ext cx="15493" cy="14837"/>
            </a:xfrm>
            <a:custGeom>
              <a:avLst/>
              <a:gdLst/>
              <a:ahLst/>
              <a:cxnLst/>
              <a:rect l="l" t="t" r="r" b="b"/>
              <a:pathLst>
                <a:path w="378" h="362" extrusionOk="0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7990915" y="2708654"/>
              <a:ext cx="4918" cy="15821"/>
            </a:xfrm>
            <a:custGeom>
              <a:avLst/>
              <a:gdLst/>
              <a:ahLst/>
              <a:cxnLst/>
              <a:rect l="l" t="t" r="r" b="b"/>
              <a:pathLst>
                <a:path w="120" h="386" extrusionOk="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7861521" y="2484337"/>
              <a:ext cx="109519" cy="126078"/>
            </a:xfrm>
            <a:custGeom>
              <a:avLst/>
              <a:gdLst/>
              <a:ahLst/>
              <a:cxnLst/>
              <a:rect l="l" t="t" r="r" b="b"/>
              <a:pathLst>
                <a:path w="2672" h="3076" extrusionOk="0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8066084" y="3046135"/>
              <a:ext cx="10903" cy="5451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8079774" y="3036421"/>
              <a:ext cx="12214" cy="9427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206023" y="2581187"/>
              <a:ext cx="779418" cy="357001"/>
            </a:xfrm>
            <a:custGeom>
              <a:avLst/>
              <a:gdLst/>
              <a:ahLst/>
              <a:cxnLst/>
              <a:rect l="l" t="t" r="r" b="b"/>
              <a:pathLst>
                <a:path w="19016" h="8710" extrusionOk="0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 flipH="1">
              <a:off x="7744211" y="2144852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46"/>
          <p:cNvGrpSpPr/>
          <p:nvPr/>
        </p:nvGrpSpPr>
        <p:grpSpPr>
          <a:xfrm rot="756199">
            <a:off x="5892235" y="4165295"/>
            <a:ext cx="502396" cy="423275"/>
            <a:chOff x="2681574" y="1237063"/>
            <a:chExt cx="340338" cy="314998"/>
          </a:xfrm>
        </p:grpSpPr>
        <p:sp>
          <p:nvSpPr>
            <p:cNvPr id="2808" name="Google Shape;2808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</a:t>
            </a:r>
            <a:r>
              <a:rPr lang="en" dirty="0"/>
              <a:t> a snapshot</a:t>
            </a:r>
            <a:endParaRPr dirty="0"/>
          </a:p>
        </p:txBody>
      </p:sp>
      <p:sp>
        <p:nvSpPr>
          <p:cNvPr id="4" name="Google Shape;286;g24aaae4200d_2_214">
            <a:extLst>
              <a:ext uri="{FF2B5EF4-FFF2-40B4-BE49-F238E27FC236}">
                <a16:creationId xmlns:a16="http://schemas.microsoft.com/office/drawing/2014/main" id="{2F59DAFC-1B66-0485-B94F-035E8F7D1C8F}"/>
              </a:ext>
            </a:extLst>
          </p:cNvPr>
          <p:cNvSpPr txBox="1"/>
          <p:nvPr/>
        </p:nvSpPr>
        <p:spPr>
          <a:xfrm>
            <a:off x="177300" y="1271002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rating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4.09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average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88;g24aaae4200d_2_214">
            <a:extLst>
              <a:ext uri="{FF2B5EF4-FFF2-40B4-BE49-F238E27FC236}">
                <a16:creationId xmlns:a16="http://schemas.microsoft.com/office/drawing/2014/main" id="{D9A7AD42-45C3-05F0-DA35-D8165EF4486C}"/>
              </a:ext>
            </a:extLst>
          </p:cNvPr>
          <p:cNvSpPr txBox="1"/>
          <p:nvPr/>
        </p:nvSpPr>
        <p:spPr>
          <a:xfrm>
            <a:off x="2463300" y="12892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reached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96k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customers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90;g24aaae4200d_2_214">
            <a:extLst>
              <a:ext uri="{FF2B5EF4-FFF2-40B4-BE49-F238E27FC236}">
                <a16:creationId xmlns:a16="http://schemas.microsoft.com/office/drawing/2014/main" id="{D90D8B1E-D27E-A312-B7FF-1783347365DC}"/>
              </a:ext>
            </a:extLst>
          </p:cNvPr>
          <p:cNvSpPr txBox="1"/>
          <p:nvPr/>
        </p:nvSpPr>
        <p:spPr>
          <a:xfrm>
            <a:off x="4673100" y="12892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tied up with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3095 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sellers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92;g24aaae4200d_2_214">
            <a:extLst>
              <a:ext uri="{FF2B5EF4-FFF2-40B4-BE49-F238E27FC236}">
                <a16:creationId xmlns:a16="http://schemas.microsoft.com/office/drawing/2014/main" id="{948BAFDB-BA7C-85D7-2F75-99470FA347B8}"/>
              </a:ext>
            </a:extLst>
          </p:cNvPr>
          <p:cNvSpPr txBox="1"/>
          <p:nvPr/>
        </p:nvSpPr>
        <p:spPr>
          <a:xfrm>
            <a:off x="7076725" y="12892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received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99.22k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reviews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4;g24aaae4200d_2_214">
            <a:extLst>
              <a:ext uri="{FF2B5EF4-FFF2-40B4-BE49-F238E27FC236}">
                <a16:creationId xmlns:a16="http://schemas.microsoft.com/office/drawing/2014/main" id="{113FE168-EB85-5B1B-811E-8EB1275F3A61}"/>
              </a:ext>
            </a:extLst>
          </p:cNvPr>
          <p:cNvSpPr txBox="1"/>
          <p:nvPr/>
        </p:nvSpPr>
        <p:spPr>
          <a:xfrm>
            <a:off x="177300" y="30418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fulfilled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112.65K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orders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96;g24aaae4200d_2_214">
            <a:extLst>
              <a:ext uri="{FF2B5EF4-FFF2-40B4-BE49-F238E27FC236}">
                <a16:creationId xmlns:a16="http://schemas.microsoft.com/office/drawing/2014/main" id="{45E1BC93-4B53-7104-87F4-32F16E2CEB7D}"/>
              </a:ext>
            </a:extLst>
          </p:cNvPr>
          <p:cNvSpPr txBox="1"/>
          <p:nvPr/>
        </p:nvSpPr>
        <p:spPr>
          <a:xfrm>
            <a:off x="2463300" y="3041800"/>
            <a:ext cx="1867800" cy="1026631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presence in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27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states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g24aaae4200d_2_214">
            <a:extLst>
              <a:ext uri="{FF2B5EF4-FFF2-40B4-BE49-F238E27FC236}">
                <a16:creationId xmlns:a16="http://schemas.microsoft.com/office/drawing/2014/main" id="{D12D8DA1-E1CF-790F-C7AA-A600366AE6F7}"/>
              </a:ext>
            </a:extLst>
          </p:cNvPr>
          <p:cNvSpPr txBox="1"/>
          <p:nvPr/>
        </p:nvSpPr>
        <p:spPr>
          <a:xfrm>
            <a:off x="4673100" y="30418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have sold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32k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products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00;g24aaae4200d_2_214">
            <a:extLst>
              <a:ext uri="{FF2B5EF4-FFF2-40B4-BE49-F238E27FC236}">
                <a16:creationId xmlns:a16="http://schemas.microsoft.com/office/drawing/2014/main" id="{DB6E0F63-81CD-BA8B-AABB-658DA76D3CAC}"/>
              </a:ext>
            </a:extLst>
          </p:cNvPr>
          <p:cNvSpPr txBox="1"/>
          <p:nvPr/>
        </p:nvSpPr>
        <p:spPr>
          <a:xfrm>
            <a:off x="7076725" y="30418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across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71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product categories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93;p36">
            <a:extLst>
              <a:ext uri="{FF2B5EF4-FFF2-40B4-BE49-F238E27FC236}">
                <a16:creationId xmlns:a16="http://schemas.microsoft.com/office/drawing/2014/main" id="{3BC8EBAB-514D-B03F-7C46-452CB5D17094}"/>
              </a:ext>
            </a:extLst>
          </p:cNvPr>
          <p:cNvSpPr/>
          <p:nvPr/>
        </p:nvSpPr>
        <p:spPr>
          <a:xfrm>
            <a:off x="349437" y="2265723"/>
            <a:ext cx="8118232" cy="14742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93;p36">
            <a:extLst>
              <a:ext uri="{FF2B5EF4-FFF2-40B4-BE49-F238E27FC236}">
                <a16:creationId xmlns:a16="http://schemas.microsoft.com/office/drawing/2014/main" id="{2A474307-3DA0-9929-F7B2-9821E5A0DE21}"/>
              </a:ext>
            </a:extLst>
          </p:cNvPr>
          <p:cNvSpPr/>
          <p:nvPr/>
        </p:nvSpPr>
        <p:spPr>
          <a:xfrm>
            <a:off x="349437" y="4007953"/>
            <a:ext cx="8118232" cy="14742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10000"/>
                  </a:schemeClr>
                </a:solidFill>
              </a:rPr>
              <a:t>I. Payments, products and Sales overview </a:t>
            </a:r>
            <a:endParaRPr dirty="0"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aaae4200d_1_19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2" name="Google Shape;322;g24aaae4200d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50" y="363850"/>
            <a:ext cx="7808999" cy="44571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B13F9E7A-6F9D-6763-3821-6AE4517ABE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2159638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B13F9E7A-6F9D-6763-3821-6AE4517ABE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4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Payment, products and Sales overview 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A74A5003-A2AF-A75A-DF3A-CFC455BCEB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44236"/>
              <a:ext cx="9144000" cy="54319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A74A5003-A2AF-A75A-DF3A-CFC455BCEB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44236"/>
                <a:ext cx="9144000" cy="5431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3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5" name="Add-in 14">
                <a:extLst>
                  <a:ext uri="{FF2B5EF4-FFF2-40B4-BE49-F238E27FC236}">
                    <a16:creationId xmlns:a16="http://schemas.microsoft.com/office/drawing/2014/main" id="{CD9E958A-A7B8-37CF-A879-10CA97756C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44236"/>
              <a:ext cx="9144000" cy="54319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5" name="Add-in 14">
                <a:extLst>
                  <a:ext uri="{FF2B5EF4-FFF2-40B4-BE49-F238E27FC236}">
                    <a16:creationId xmlns:a16="http://schemas.microsoft.com/office/drawing/2014/main" id="{CD9E958A-A7B8-37CF-A879-10CA97756C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44236"/>
                <a:ext cx="9144000" cy="5431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09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368AE8-93FE-59BD-1612-92AFA6371622}"/>
              </a:ext>
            </a:extLst>
          </p:cNvPr>
          <p:cNvSpPr txBox="1"/>
          <p:nvPr/>
        </p:nvSpPr>
        <p:spPr>
          <a:xfrm>
            <a:off x="799777" y="1266710"/>
            <a:ext cx="687721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Delving into payment types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Payment types in Brazil revealed a few things, the first being </a:t>
            </a:r>
            <a:r>
              <a:rPr lang="en-GB" sz="1400" b="0" dirty="0" err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Boleto</a:t>
            </a:r>
            <a:r>
              <a:rPr lang="en-GB" sz="14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 and how it is similar to the Klarna payment system and also seeing that credit card are still being massively used in the country although it is low income.</a:t>
            </a: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#teamOlist</a:t>
            </a:r>
          </a:p>
          <a:p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Looking into highest earning categories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The most popular items sold had a revenue difference of less than $1 million Brazilian Dollars, Health &amp; Beauty coming out on top shows us where the marketing could concentrate all their efforts to further increase revenue or diversify. </a:t>
            </a: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#teamOlist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Predicting future sales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The growth forecast is looking rather positive over the coming years, although performance will present some slight dip in revenue in the early months due to seasonality and / or products sold.  </a:t>
            </a: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#teamOlist</a:t>
            </a:r>
          </a:p>
          <a:p>
            <a:endParaRPr lang="en-GB" sz="1400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>
                    <a:lumMod val="10000"/>
                  </a:schemeClr>
                </a:solidFill>
              </a:rPr>
              <a:t>I. Key insights</a:t>
            </a:r>
            <a:endParaRPr sz="3000" dirty="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46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1">
                    <a:lumMod val="10000"/>
                  </a:schemeClr>
                </a:solidFill>
              </a:rPr>
              <a:t>II. RECOMMENDATIONS</a:t>
            </a:r>
            <a:endParaRPr sz="30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2" name="Google Shape;350;g24aaae4200d_2_236">
            <a:extLst>
              <a:ext uri="{FF2B5EF4-FFF2-40B4-BE49-F238E27FC236}">
                <a16:creationId xmlns:a16="http://schemas.microsoft.com/office/drawing/2014/main" id="{0A93D067-8E67-7A04-AB4F-2847BDF6837D}"/>
              </a:ext>
            </a:extLst>
          </p:cNvPr>
          <p:cNvSpPr txBox="1"/>
          <p:nvPr/>
        </p:nvSpPr>
        <p:spPr>
          <a:xfrm>
            <a:off x="770397" y="1239954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Facilitate new entrepreneurs </a:t>
            </a:r>
            <a:endParaRPr sz="17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To promote their products on </a:t>
            </a:r>
            <a:r>
              <a:rPr lang="en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#olist website</a:t>
            </a:r>
            <a:endParaRPr sz="11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3" name="Google Shape;351;g24aaae4200d_2_236">
            <a:extLst>
              <a:ext uri="{FF2B5EF4-FFF2-40B4-BE49-F238E27FC236}">
                <a16:creationId xmlns:a16="http://schemas.microsoft.com/office/drawing/2014/main" id="{89134D28-3124-2096-2173-7DB5CA07F85D}"/>
              </a:ext>
            </a:extLst>
          </p:cNvPr>
          <p:cNvSpPr txBox="1"/>
          <p:nvPr/>
        </p:nvSpPr>
        <p:spPr>
          <a:xfrm>
            <a:off x="770397" y="2136454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Widen presence in main market places</a:t>
            </a:r>
            <a:endParaRPr sz="17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In Brazil as  </a:t>
            </a:r>
            <a:r>
              <a:rPr lang="en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#official Olist store</a:t>
            </a:r>
            <a:endParaRPr sz="11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4" name="Google Shape;352;g24aaae4200d_2_236">
            <a:extLst>
              <a:ext uri="{FF2B5EF4-FFF2-40B4-BE49-F238E27FC236}">
                <a16:creationId xmlns:a16="http://schemas.microsoft.com/office/drawing/2014/main" id="{10DC26E0-CABE-1937-2935-367B1EBB2DEE}"/>
              </a:ext>
            </a:extLst>
          </p:cNvPr>
          <p:cNvSpPr txBox="1"/>
          <p:nvPr/>
        </p:nvSpPr>
        <p:spPr>
          <a:xfrm>
            <a:off x="796372" y="3027454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Evolve app to be more user friendly</a:t>
            </a:r>
            <a:endParaRPr sz="17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To virtually showcase the </a:t>
            </a:r>
            <a:r>
              <a:rPr lang="en" sz="1100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</a:rPr>
              <a:t>#products</a:t>
            </a:r>
            <a:endParaRPr sz="11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50724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Taxation by Slidesgo">
  <a:themeElements>
    <a:clrScheme name="Simple Light">
      <a:dk1>
        <a:srgbClr val="000000"/>
      </a:dk1>
      <a:lt1>
        <a:srgbClr val="ECECEC"/>
      </a:lt1>
      <a:dk2>
        <a:srgbClr val="DADADA"/>
      </a:dk2>
      <a:lt2>
        <a:srgbClr val="363636"/>
      </a:lt2>
      <a:accent1>
        <a:srgbClr val="F1B42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webextension1.xml><?xml version="1.0" encoding="utf-8"?>
<we:webextension xmlns:we="http://schemas.microsoft.com/office/webextensions/webextension/2010/11" id="{9EDC4935-D75D-4D3F-81D4-D01412CF1477}" frozen="1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+1ZWU8jORD+K6ifdqVo5XT6nLfh0qIdRiyMWK1WqFWxK4mHTrvldgcyiP++PrrJwUAgBDYreInko8v1fXXZlRuP8arMYfoVxuh98naFuByDvNyJvY5XLM4BpHE3pSHxCesH/TgKMdG7RKm4KCrv042nQA5RnfOqhtwI1JP/XHQ8yPMTGJrRAPIKO16JshIF5PwHus16SckabzseXpe5kGBEnilQaMRO9HY91qp0f+vpE4EqPsEzpMrNnmIppGrGCU1xkFDfj8KIUUwojY2WlVu1aq7ebw61iu2JQgEvtAJmLgwjP4ReiCROISQBxZSa+YoXw7yBMvv227Q09PGxxm546n/XJxo5t7caaLfH/DAKocv6EfZY6MdJZL4d8Fw1x/WnB9el1BxqZp2sz2wCBUXmWaIkVo6XG+/zcChxCKoZHiws7om8Hv9k/kzUkuIpDuxSobia6jNEziuVCclQZhInHK+qjIGCCpVnFD+RQtvPbnXLWUWFRLt2WBeNUYgZjsTVnkRtRWYmOqthvJ2mi6pd6JlHjchEUau9EUi1aEk9MMfvTq2V9rlsndLvLEHYRgvdXrTBpD/5Phche5qYoZAO1Vspd2HjIsB+GiSQUBLFPmUUYtLburjgCsd3sHrLuGZ7Ms6eExcN7ZxqD9xEaJRSsFp7aqtppiQUVW4PXtL5xG3NaGP57EBHA69G6wRLH+Q2hsqLjPZ6obIZI7ngIb6uS37oJ2nEYkq6frqFRaWE6RiLGeBgGWazIZtAXm+mrvzOUYKko+kXnGB+X+m79ftLrV7nILm7lliAawBfzIPNhetOrLdAwbG+d4yyvxFk1hBtvplT09vX8HdmE2a5AeeZz34St0/LM++Lqj9rnafwg62nsWU/fpSrjwi0RO3DdJ3CmeuXxnMqZ/eNKudLM/bTiuf7cpE2Sb833HMZ971Bv0uf7w24S4fN+87vkrBLE0yCHgESpklCPq6o/+2jZ/m9E75t8+bBBoFxtzlve2Y1LflEqG/Qz3Hdh+grI3qwLJ6Kq+plrZenKdBGJOmROOj7JApI5LPIp8HKiNxcq6KwPg95NtL6M5hWyyo3j9wd247eoth6kGOd7rLZVfnRsNIe0J86f9XcNg33Q0t8jwyCAFlKkgihCwGG3a5G1mA9uKZ5zYxnOzMZJc/bPrl25EMpxlZmk9ZNOn+E8o7nlLAa/TVCiY3/FYy3tH0V6j5LR0vMPcNv27rlFSssrlU6N3nWyNbCv+icJl2822kjoc5zs9E49K3NDPM0By1JM2WOUYGxnhGC6yi/tvtqMBToCJnV/cikZ3sqZ2hEcnTDimoBR8w56LjURblq3bUd/cEL40OmzA7UW8TdKR+O7EEPW8AlNVsVj6E0G3Rx937ZzaG4/NVlnJV5Wzt2peUjc3i2sJW4TuS/RgPx2b5n8z0CpWkUkUjnFhL7caCvYFt3A9vUvWW1t4Fk2+Vda2M39u146YAmPqaDlCBJISB+L/S3zrybvmD/H8388q6KzbfzoLwxyqF9CopaVSVQPIHClfLSybX1xdY8KBiytv49kNXt//VNWjc//wJT6b7ALyAAAA==&quot;"/>
    <we:property name="creatorSessionId" value="&quot;eb814fec-cd31-441d-9eef-5a8f56739c29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+1ZW0/rRhD+K8hPrRRVjmM79nnjqiIOHBqOqKoKWZPdSbIHx2ut14EU8d87u7ZJCAcCIdBU8BJpbzPzfXNbb24cLoo8hekJjNH54uxIeTkGdbnVdVpOVs99+3Z0vN07Sk62j/dpWuZayKxwvtw4GtQQ9bkoSkiNBJr8+6LlQJqewtCMBpAW2HJyVIXMIBX/YLWZlrQq8bbl4HWeSgVG5JkGjUbshLbTmHS3f+uQRmBaTPAMma5me5hLpetxxGIcRMzzwiDkDCPGuhGdKapVa+by/UapNWxXZhpERgaYuSAIvQA6AbrdGALXZxgzM1+IbJjWUGZnv09zw5cYE3bDU/8HaTRybm8JaLvDvSAMoM37IXZ44HWj0JwdiFTX6vrT/etcEYfEbCVrm08gY8gdS5TCouLlxtkeDhUOQdfD/XuLuzItxz+ZP5OlYtjDgV3KtNBT0iFTUehEKo4qUTgReFUkHDQUqB1j+KmS5D+7tVpOCiYV2rWDMqud4prhSF7tKiQvcjPRWg7j/Sy9b9oFzTzpRC6zUu+OQOn7nqSBUb8ztV7aE6oJSq+1AGETPXR70SQTHfkxlyG7RMxQqgrVexl3YfPCx37sRxAxN+x6jDPoup2NywuhcXwHq7OIa7YnEfwleVHTLhhF4DpSI1eSlxSpjaWJVpAVqVW8YPNptTVhteeTfcoGUYxWSZY+qE1MlVc57e1SZT1OqpLH9agveYEXxSHvMrftxRvYVHKYjjGbAfYXYdYbkgmk5Xr6yu8CFSg2mn7FCaYPjb5bf7jU2HUOSlTXEgtwBeD362B9w7oT69yj4JjuHaPkLwSV1ESbM3NmOnsEf2s2YZZrcI459pO8fV6d+VhU/VFSncJPtp7Hlj38JFefGWiJ2oPpKo0zpS+Nl3TO9jt1ztdW7Oc1z48VIk2R/mi45yruR4N+Vz4/GvCqHNbfd17bDdoswsjvuOAGcRS5n1fU//ajZ/F7J3jfx5tHHwhMuM1F2wu7aS4mUn+Hfoqrfoi+MaJH22JPXhWve3p5ngFNRrodt+v3PTf03dDjocf8pRm5vqeKzMY8pMmI7OcwLRZNrj9yt+z78wbl1qMcU7lLZlflJ9OKIqA/reKVuK1f2A8s8R134PvIYzcKEdrgY9BuE7Ia6/41S0tuIrtykzHyvHknp0A+UHJsZdZl3ZTzJyhvOZUR1qI/R6iwjr+Mi4a2E6kfsnS4wNwL4rbpW062xONk0rmps0Y2Cf9KNU1V+W6njYQyTc1GE9C3tjLM0+w3JM2MOUYNxntGCK5i/MrhS2AYsBFya/uhKc9Wq+BoRAqshgUjAYe8CtBxTk25aMK1GR2JzMSQabMD/R551xPDkVX0uAeqoma74jHkZgM1d+eXnRSyy1+rirO0blNgFyQfeYVnA58SV8n8t3hAfHHs2XqPwFgchm5ItcXtel2frmAbdwNb171lebSB4psVXStjN/5tOfGARR7Gg9hFNwbf9TqBt3HuXfcF+//o5te/qth6Ow/KGaMa2k9BWeoiB4ankFWtPK/k2v5iex5kHHnT/x6p6vb/escqITaFuUo/fcD8i1+3AfPzL5wL1htQIAAA&quot;"/>
    <we:property name="isFiltersActionButtonVisible" value="true"/>
    <we:property name="pageDisplayName" value="&quot;Sales Forecasting 2&quot;"/>
    <we:property name="pageName" value="&quot;ReportSection8c9ef8c22656dce8cc78&quot;"/>
    <we:property name="reportEmbeddedTime" value="&quot;2023-10-01T11:36:53.414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8c9ef8c22656dce8cc78?bookmarkGuid=7621496a-d7ba-465c-933c-a7db1176dbe8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F4B85FF8-D89D-4711-999E-8AA7053183ED}" frozen="1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?bookmarkGuid=5c7fd3d3-7abb-4ac0-b2d1-aedc3385fef6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&quot;"/>
    <we:property name="pageDisplayName" value="&quot;Payments Overview&quot;"/>
    <we:property name="datasetId" value="&quot;f7313244-c599-45e3-bd3d-73443cb1c9dc&quot;"/>
    <we:property name="backgroundColor" value="&quot;#FFFFFF&quot;"/>
    <we:property name="bookmark" value="&quot;H4sIAAAAAAAAA+VYTW/bOBD9KwUvvQiFbEmWlJvrJEDRNg2SIj0UgTEkxw4bWVQpKo0b6L93SMnZfDhOdrdIY/Rkc0gO5715nCF0xaSqqwKWB7BAtsPean2+AHP+KmUBK3vbp0/vP46P3k8Pxh/3yKwrq3RZs50rZsHM0Z6ouoHCeSDj19OAQVEcwtyNZlDUGLAKTa1LKNRP7BbTlDUNtgHDy6rQBpzLYwsWndsLWk5jOnvwJqITQVh1gccobGc9wkobuxoHrO7++ZBuzzln/sCJLi2okhw7WwiDJEy4ACFzAXGKIU+dfaYK2y/hy73LyhAeQrmsHA9jeQGlQMl80Abruj9hPJ8bnMPqwL1bkxNdNIs19mPdGIFHOPNTpVV2SWfoQtV2qo1EM61gucDS1lMJFmq0MWuJr0OjiU2/uF8wVWVtiXK/2K/Zb8oefuKGZ/rHxCBxK9lO2AbXgCZkmmujBBT3MD1D2D6KTfG9WMIvoGjwDtPZfSSnZKlVOS960f+jxs8dQFE0NekNZRfz5AyMdReMfyP5OhWSAx/a26UX4q4yK10Pgzvw/jQnm0XYnq5uMW39duO69hrs8D2f6E5bNz+IQz6KRikM0yhMRCqE/B9l4E+QvHVXp8bvDf0qug3/olK9WDjrKkH4HyoBpVWcoxzTlq2uApvS+2JqwJ1b1NWCJAlzzEUKcTgKMcz5MPK1YGPa1IKeObdz5Xyls4hnnCdpkqYiAZmN8sGjdeVldmPKGV92aCnU/kW473GMgA/zeAZxDsDDYZgNsgFF3sPZu6TuJh05HWoX4cnqXUe63Td64X32L09NK5+IIGBdQD66L2fUQHvllFKtlH+g7X263t2hsH664rqBj/ORzhKwE1cUnG9y/kER9k453kwbXlNsr3ZxRq9R+drtcAJsfY24yX38hKpRKEHM3tQfWyA9yd0fR5fHV3WxKuzmtfTT6OW3PsBd2iH1j9JF5yNrH7i510ifv3dnSTQQcsaTjI8GPM7iMNviJ/zv6iMCjNzW3vEAB5388lQg8lhGkIURYppnSbK96d7wWP7bsr6Zii75WSTjPJUSszBNkG58Ooy3N/kPvpH+ttRvIqLtmuL61qYbW1cg8BBKXNPiKN1QSkfgxjbnv00xfwhRqnjxWF90X6yuO2Lb/gL4sQK3PBMAAA==&quot;"/>
    <we:property name="initialStateBookmark" value="&quot;H4sIAAAAAAAAA+VYTW/bOBD9KwUvvQiFbEmWlJvrJEDRNg2SIj0UgTEkxw4bWVQpKo0b6L93SMnZfDhOdrdIY/Rkc0gO5715nCF0xaSqqwKWB7BAtsPean2+AHP+KmUBK3vbp0/vP46P3k8Pxh/3yKwrq3RZs50rZsHM0Z6ouoHCeSDj19OAQVEcwtyNZlDUGLAKTa1LKNRP7BbTlDUNtgHDy6rQBpzLYwsWndsLWk5jOnvwJqITQVh1gccobGc9wkobuxoHrO7++ZBuzzln/sCJLi2okhw7WwiDJEy4ACFzAXGKIU+dfaYK2y/hy73LyhAeQrmsHA9jeQGlQMl80Abruj9hPJ8bnMPqwL1bkxNdNIs19mPdGIFHOPNTpVV2SWfoQtV2qo1EM61gucDS1lMJFmq0MWuJr0OjiU2/uF8wVWVtiXK/2K/Zb8oefuKGZ/rHxCBxK9lO2AbXgCZkmmujBBT3MD1D2D6KTfG9WMIvoGjwDtPZfSSnZKlVOS960f+jxs8dQFE0NekNZRfz5AyMdReMfyP5OhWSAx/a26UX4q4yK10Pgzvw/jQnm0XYnq5uMW39duO69hrs8D2f6E5bNz+IQz6KRikM0yhMRCqE/B9l4E+QvHVXp8bvDf0qug3/olK9WDjrKkH4HyoBpVWcoxzTlq2uApvS+2JqwJ1b1NWCJAlzzEUKcTgKMcz5MPK1YGPa1IKeObdz5Xyls4hnnCdpkqYiAZmN8sGjdeVldmPKGV92aCnU/kW473GMgA/zeAZxDsDDYZgNsgFF3sPZu6TuJh05HWoX4cnqXUe63Td64X32L09NK5+IIGBdQD66L2fUQHvllFKtlH+g7X263t2hsH664rqBj/ORzhKwE1cUnG9y/kER9k453kwbXlNsr3ZxRq9R+drtcAJsfY24yX38hKpRKEHM3tQfWyA9yd0fR5fHV3WxKuzmtfTT6OW3PsBd2iH1j9JF5yNrH7i510ifv3dnSTQQcsaTjI8GPM7iMNviJ/zv6iMCjNzW3vEAB5388lQg8lhGkIURYppnSbK96d7wWP7bsr6Zii75WSTjPJUSszBNkG58Ooy3N/kPvpH+ttRvIqLtmuL61qYbW1cg8BBKXNPiKN1QSkfgxjbnv00xfwhRqnjxWF90X6yuO2Lb/gL4sQK3PBMAAA==&quot;"/>
    <we:property name="isFiltersActionButtonVisible" value="true"/>
    <we:property name="reportEmbeddedTime" value="&quot;2023-10-02T09:45:45.751Z&quot;"/>
    <we:property name="creatorTenantId" value="&quot;bd697c1b-c481-479c-841e-c618542675c3&quot;"/>
    <we:property name="creatorUserId" value="&quot;10032002F01A2CC7&quot;"/>
    <we:property name="creatorSessionId" value="&quot;d8bbd4a4-bd38-43c4-9d07-c48beef1015b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021FDF8E-B332-4800-9149-D0110D6B4A08}" frozen="1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3509d829bb7720188e0d?bookmarkGuid=bf714e3f-1209-4290-b088-70835cdd07a0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3509d829bb7720188e0d&quot;"/>
    <we:property name="pageDisplayName" value="&quot;Sales Forecasting 1&quot;"/>
    <we:property name="datasetId" value="&quot;f7313244-c599-45e3-bd3d-73443cb1c9dc&quot;"/>
    <we:property name="backgroundColor" value="&quot;#FFFFFF&quot;"/>
    <we:property name="bookmark" value="&quot;H4sIAAAAAAAAA+1XUU/bMBD+K8gve6mmJmlJylspTJugwOiENE1VdUmuqcGNI9spdFX++85OCnQUuu2x7K3+zr677/PlfF2xlOtCwPIC5siO2LGUd3NQdwcha7G8wS4vz4b967PJRX94SrAsDJe5ZkcrZkBlaG64LkFYDwT+GLcYCHEFmV1NQWhssQKVljkI/hPrzWQyqsSqxfChEFKBdTkyYNC6XdB2WlNs72NAESExfIEjTEyNXmMhlWnWQbfdSyO/F8dh6Le9KMJ2Smd0bXVp7t5vg7rEBjI3wHNKwGLRoefHh/G00+tG3RCx7XXaFtc8z0RD5enst2Vh9eJz4m51im8povVTVUQ0CsOg1/X9qJPEnTT0Y993cadcmCZcvDx9KBRpSMrWvvrpAvIELSESSqGudVmxfpYpzMA0y9MN40CKcr4FH8lSJXiNU2fKDTdLiiEF12YiVYpqwg3O9SQFAxpNwGzeV0rS9bmdheIJOvBTmTeX0bbLmbwfKKTbSy3Q2p3+Z44KVDJbnuMCxctMH+0vTet8bkDxumwcqz9lS9xwYiAW6DkmTeE/emMbjE9sRdptzxJy4METYM0NDfYdQbG3FBkQlEnSkQrnvYjytQRFJf5fl990GVKvmW1RZUzImx1GUIMazEjUzS6zbpSU0u2z7tdIu3R9ZV+1XH94+8vw2Ve0vyTXn8TYPZlBGHaSKPK7hyl4ge9Dzwv+/cncV81eeXN2dhEt6DVXGy2EzZEGOvvDjgBO1aJOjGNtl6kzoxN9xc5pYFC17xsQpXX74YROpPI+/8DcJXL9JaeBjrIaoajb0nC3Fzsd2vOuFChFO50c1y3shKv1JOi1XrvD/bzjavxKj3ey6ffQ4ceuKKrtVStLowtI8Apy3FK9VG+Qp5juqD33p6UuXvpgOPH5m2Ktql8P5aeeVQ0AAA==&quot;"/>
    <we:property name="initialStateBookmark" value="&quot;H4sIAAAAAAAAA+1XUU/bMBD+K8gve6mmJmlJylspTJugwOiENE1VdUmuqcGNI9spdFX++85OCnQUuu2x7K3+zr677/PlfF2xlOtCwPIC5siO2LGUd3NQdwcha7G8wS4vz4b967PJRX94SrAsDJe5ZkcrZkBlaG64LkFYDwT+GLcYCHEFmV1NQWhssQKVljkI/hPrzWQyqsSqxfChEFKBdTkyYNC6XdB2WlNs72NAESExfIEjTEyNXmMhlWnWQbfdSyO/F8dh6Le9KMJ2Smd0bXVp7t5vg7rEBjI3wHNKwGLRoefHh/G00+tG3RCx7XXaFtc8z0RD5enst2Vh9eJz4m51im8povVTVUQ0CsOg1/X9qJPEnTT0Y993cadcmCZcvDx9KBRpSMrWvvrpAvIELSESSqGudVmxfpYpzMA0y9MN40CKcr4FH8lSJXiNU2fKDTdLiiEF12YiVYpqwg3O9SQFAxpNwGzeV0rS9bmdheIJOvBTmTeX0bbLmbwfKKTbSy3Q2p3+Z44KVDJbnuMCxctMH+0vTet8bkDxumwcqz9lS9xwYiAW6DkmTeE/emMbjE9sRdptzxJy4METYM0NDfYdQbG3FBkQlEnSkQrnvYjytQRFJf5fl990GVKvmW1RZUzImx1GUIMazEjUzS6zbpSU0u2z7tdIu3R9ZV+1XH94+8vw2Ve0vyTXn8TYPZlBGHaSKPK7hyl4ge9Dzwv+/cncV81eeXN2dhEt6DVXGy2EzZEGOvvDjgBO1aJOjGNtl6kzoxN9xc5pYFC17xsQpXX74YROpPI+/8DcJXL9JaeBjrIaoajb0nC3Fzsd2vOuFChFO50c1y3shKv1JOi1XrvD/bzjavxKj3ey6ffQ4ceuKKrtVStLowtI8Apy3FK9VG+Qp5juqD33p6UuXvpgOPH5m2Ktql8P5aeeVQ0AAA==&quot;"/>
    <we:property name="isFiltersActionButtonVisible" value="true"/>
    <we:property name="reportEmbeddedTime" value="&quot;2023-10-02T09:47:29.462Z&quot;"/>
    <we:property name="creatorTenantId" value="&quot;bd697c1b-c481-479c-841e-c618542675c3&quot;"/>
    <we:property name="creatorUserId" value="&quot;10032002F01A2CC7&quot;"/>
    <we:property name="creatorSessionId" value="&quot;55f74f47-8641-4f34-b926-d9a8cd787b29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D8A43EFA-4D5A-4B53-AFBC-8C88D27B557B}" frozen="1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34f418064dc852793e44?bookmarkGuid=8f1f034c-fea8-4e87-b70e-84cd73c52f7e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34f418064dc852793e44&quot;"/>
    <we:property name="pageDisplayName" value="&quot;Reviews 1&quot;"/>
    <we:property name="datasetId" value="&quot;f7313244-c599-45e3-bd3d-73443cb1c9dc&quot;"/>
    <we:property name="backgroundColor" value="&quot;#FFFFFF&quot;"/>
    <we:property name="bookmark" value="&quot;H4sIAAAAAAAAA+1aTW/bOBD9K4EuuTgFSUmklJvjOtiiTZpNii4WRWBQJG2rlSVDopN6A//3HZJyEztO7HoTV2sU8MHix+jNm+EMh9SdJ9NqnPHpOR8p79g7KYpvI15+O2Bey8vrto8f35+1L9/3zttnXWguxjot8so7vvM0LwdKf06rCc+MBGj8ct3yeJZd8IF56vOsUi1vrMqqyHmW/qPcYOjS5UTNWp76Ps6KkhuRV5prZcTewHB4hnfjNz68kQud3qgrJbRrvVTjotT1sx/0AxwhGkgRhYTFvgoCmFO5Xgtz/XjzUgusU+SapzkAMG28j4KAxTKQjIpIxlIhbNr7aabrIcm0+31cgt7AxnRs+GrLG54LJT2rXKkqp8ud1ymyycj+6y60XxWTUqhL1bdduU71FMRIIKOneZIpbwY8XZQFsGh7/la8tG3D4rZTKhgnvWM0u4aWKs0HWc3xvVKfHLAqS4UqjQWTr8CFhT9SYEHzB17HrRZj96JUuf5C2m5llbzzPqSguJP9mWcTI/bwLcyQxW1+CKAAQ1q9y8GCgOpKZY7zs/VSjDuY+TPQYzY3OSj99YEd7djKonxhLq8t8iAKY8IJCzASMY8JpTFaa+4OyB4UZSpAn9ey+Bl45fDArtGm2n3HdltgxFmPUyz7lPqchNgXlFMeiV0t1iJLK90rSqnKXqluUnVb9QyzldLLyF13rxJF2VxrNnIVb0+ycxABq9sngqIo8Sl4RxjKXS5vB19MKl2AvZ6E7rJgUx3jFQ27MTPOmn4UJSJOEur7JIgYiSROdm5NYFNOgOs55J4ueV5l1mZL6C/c0J5wEKa9LtgyrYaNNXWDY8DL0O78iCaYMcpDFCsh/cj3mVjvR0+mjTPFq0mpNlXn0sapo3pWtQz+vHhzUPQPOvOVsY2vCF7KBU+BCTaGnkytRm/Tcr6xJq0l0K+uTe0ifRFL3w8p9ykKOWeCrw/MuzWBG7UfBrjXxdGvUF/giKCYxkwJFIogaAz9bYg/UErW+b6n0+22wM2xwWqFnCFwiDkKGSYkkJiwhENMapghDi6hVM8He2GDe10c/QQniijEGEki4YsEKfVMJqhPR05tp99niUrCOEIJUQRFNKLmEGLlrsOJs1lwfs4B+p6WxcjKrU9iDFUr6iAMzY5PYLzl/TVUhhWbRnOZ6pqV80I/purdUpL9ifTrHiyqlXXY0cG8jm7dp/YvK3cHRhXj9IcE4egIoyOEPyF0bH+HVsJG8/CW88h281D8aN51vcV5qZofr6F2cb3hWau5NewG0HacpDdA9EcKLlCK4fSDulHZY2A/+h93zZF85mXqTjLr9bKdD9QR4Ic0b0HXt/Py8AEg23hw32C6azWeOi1sbVQT7Sspf054aYLwb14WebExZ5vknqW56gyB1OUMv7L8q6l1eX9fuZwvvP3V8MEq2l8l50vCnRYgFCMWIEQTjhGLSZwof+0W/aVPnTbK0T82hPDSrRJiezAo1YDP95TdXwP7dJLXRUG4RViSRT7RK+PSppVHA1kwu+z1YXVH2NyyCJNEQMkkWRgqImkUQA20feXaLlM9HMH2297ffFB93VBLtLzLdDC06K4ETJHdG74i9DUSuQVs7uvNw0eYxHUB5vH/Z5vndYQ8nwzqQobn1S3MN/VepflovLP99S+K/uvPaiyunwmceDlw/naJzeL0b56MN9afIRl87qLKG6ZSqtxdRDEWJyxCVHCORUCUT0K+fXpp8LHI1tCexDSGiUPoIFJl4InldJtwkBTfL7JCT2knjlg77tKItIO2+VqGkZPTbiemtH3qM9KsTdZPcnKfH9H8RDiMfSFiTARNkMBMhhzT7f3udS4S+pMM4OzRzciiQvUNYZhglHDKJScxI0gGCTOyn1WNW9wnE61t7HqgohEZ+1hIJThDPooYQ4ig4D+KhP2vULEIfRQiGviJxCFeKzIdgdLLsqy4VZf7xURXYy7UBc/Vikt+cDieS2P6Z6/o7WeZLrQCltR8X/X8hIU7/dnsXw2k3wU3KgAA&quot;"/>
    <we:property name="initialStateBookmark" value="&quot;H4sIAAAAAAAAA+1aTW/bOBD9K4EuuTgFSUmklJvjOtiiTZpNii4WRWBQJG2rlSVDopN6A//3HZJyEztO7HoTV2sU8MHix+jNm+EMh9SdJ9NqnPHpOR8p79g7KYpvI15+O2Bey8vrto8f35+1L9/3zttnXWguxjot8so7vvM0LwdKf06rCc+MBGj8ct3yeJZd8IF56vOsUi1vrMqqyHmW/qPcYOjS5UTNWp76Ps6KkhuRV5prZcTewHB4hnfjNz68kQud3qgrJbRrvVTjotT1sx/0AxwhGkgRhYTFvgoCmFO5Xgtz/XjzUgusU+SapzkAMG28j4KAxTKQjIpIxlIhbNr7aabrIcm0+31cgt7AxnRs+GrLG54LJT2rXKkqp8ud1ymyycj+6y60XxWTUqhL1bdduU71FMRIIKOneZIpbwY8XZQFsGh7/la8tG3D4rZTKhgnvWM0u4aWKs0HWc3xvVKfHLAqS4UqjQWTr8CFhT9SYEHzB17HrRZj96JUuf5C2m5llbzzPqSguJP9mWcTI/bwLcyQxW1+CKAAQ1q9y8GCgOpKZY7zs/VSjDuY+TPQYzY3OSj99YEd7djKonxhLq8t8iAKY8IJCzASMY8JpTFaa+4OyB4UZSpAn9ey+Bl45fDArtGm2n3HdltgxFmPUyz7lPqchNgXlFMeiV0t1iJLK90rSqnKXqluUnVb9QyzldLLyF13rxJF2VxrNnIVb0+ycxABq9sngqIo8Sl4RxjKXS5vB19MKl2AvZ6E7rJgUx3jFQ27MTPOmn4UJSJOEur7JIgYiSROdm5NYFNOgOs55J4ueV5l1mZL6C/c0J5wEKa9LtgyrYaNNXWDY8DL0O78iCaYMcpDFCsh/cj3mVjvR0+mjTPFq0mpNlXn0sapo3pWtQz+vHhzUPQPOvOVsY2vCF7KBU+BCTaGnkytRm/Tcr6xJq0l0K+uTe0ifRFL3w8p9ykKOWeCrw/MuzWBG7UfBrjXxdGvUF/giKCYxkwJFIogaAz9bYg/UErW+b6n0+22wM2xwWqFnCFwiDkKGSYkkJiwhENMapghDi6hVM8He2GDe10c/QQniijEGEki4YsEKfVMJqhPR05tp99niUrCOEIJUQRFNKLmEGLlrsOJs1lwfs4B+p6WxcjKrU9iDFUr6iAMzY5PYLzl/TVUhhWbRnOZ6pqV80I/purdUpL9ifTrHiyqlXXY0cG8jm7dp/YvK3cHRhXj9IcE4egIoyOEPyF0bH+HVsJG8/CW88h281D8aN51vcV5qZofr6F2cb3hWau5NewG0HacpDdA9EcKLlCK4fSDulHZY2A/+h93zZF85mXqTjLr9bKdD9QR4Ic0b0HXt/Py8AEg23hw32C6azWeOi1sbVQT7Sspf054aYLwb14WebExZ5vknqW56gyB1OUMv7L8q6l1eX9fuZwvvP3V8MEq2l8l50vCnRYgFCMWIEQTjhGLSZwof+0W/aVPnTbK0T82hPDSrRJiezAo1YDP95TdXwP7dJLXRUG4RViSRT7RK+PSppVHA1kwu+z1YXVH2NyyCJNEQMkkWRgqImkUQA20feXaLlM9HMH2297ffFB93VBLtLzLdDC06K4ETJHdG74i9DUSuQVs7uvNw0eYxHUB5vH/Z5vndYQ8nwzqQobn1S3MN/VepflovLP99S+K/uvPaiyunwmceDlw/naJzeL0b56MN9afIRl87qLKG6ZSqtxdRDEWJyxCVHCORUCUT0K+fXpp8LHI1tCexDSGiUPoIFJl4InldJtwkBTfL7JCT2knjlg77tKItIO2+VqGkZPTbiemtH3qM9KsTdZPcnKfH9H8RDiMfSFiTARNkMBMhhzT7f3udS4S+pMM4OzRzciiQvUNYZhglHDKJScxI0gGCTOyn1WNW9wnE61t7HqgohEZ+1hIJThDPooYQ4ig4D+KhP2vULEIfRQiGviJxCFeKzIdgdLLsqy4VZf7xURXYy7UBc/Vikt+cDieS2P6Z6/o7WeZLrQCltR8X/X8hIU7/dnsXw2k3wU3KgAA&quot;"/>
    <we:property name="isFiltersActionButtonVisible" value="true"/>
    <we:property name="reportEmbeddedTime" value="&quot;2023-10-02T09:55:43.507Z&quot;"/>
    <we:property name="creatorTenantId" value="&quot;bd697c1b-c481-479c-841e-c618542675c3&quot;"/>
    <we:property name="creatorUserId" value="&quot;10032002F01A2CC7&quot;"/>
    <we:property name="creatorSessionId" value="&quot;f1cc747e-a59a-4054-aa2b-8ac0987a1d09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2DA8F7B9-D231-45E9-9FBE-89C9EF692F56}" frozen="1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71ab10228751466e388a?bookmarkGuid=ce6b6608-9833-48f1-ac21-d60c98d495d1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71ab10228751466e388a&quot;"/>
    <we:property name="pageDisplayName" value="&quot;Reviews 2&quot;"/>
    <we:property name="datasetId" value="&quot;f7313244-c599-45e3-bd3d-73443cb1c9dc&quot;"/>
    <we:property name="backgroundColor" value="&quot;#FFFFFF&quot;"/>
    <we:property name="bookmark" value="&quot;H4sIAAAAAAAAA+1W227bMAz9lULP2eBbfOlb23XDgF2ytugehiKgLSbRplieJHfNivz7KNnpJUWbYFuHPcRPFkWRh4fUsa8ZF6aRsPgAc2T77FCpb3PQ3/YyNmD1fVucJ2GYFimmyNMigzhJOHmpxgpVG7Z/zSzoKdpzYVqQLiAZv1wMGEg5gqlbTUAaHLAGtVE1SPETO2fasrrF5YDhVSOVBhfy1IJFF/aS3GlNUMKXMWWEyopLPMXKdtYTbJS2/ToLoQyDKMqzYZikKcZ5DnTGdLse5mZ/l9QDO1K1BVETAGebFLws86QK4jjmCa+SiBfeLqTtXcrF8VWjqW5iY9E4+g74JdQVOqqoOI2mq+WavUcwrfYVHt/bOFWtrvAEJ36rtsIufJWXAn+86E8ZtiS2RloRl377gFgikvdOiLt66ndn6seRRiKRs/1gObhBdESmqdKiAvkA1JGS7bzeFpOSwthx1Rqr5kTAmIMFg3YdW9fJh5AuyGIIrezH4Jb3sw6pmUGD76FxY1Z+pYY5jpcuUFWkkEZxnhZY5UPXuLLa2Ioz1XygUJ2PczlfTVY0YK+1mnvn/iqYtvzeol7QgTUqVhv0/mn18lQk5ULcp6zRirdUzoqxsdVQG+mJGbCuet+yPoS+G2J9Em4P0GU7RUk8+fRb9bJbeJRrXRt1GMdVNy6L8TF1SpgZI7ce1kSg5Myl/ag56sOFz/tK6NXdjNbJ227ob0DpjWPuklNf2X4Y+MHoqIjucPfb9FPkzzN0YD2ZNRe2B/t2jVXzvHz7GqGU+Hi0m2lduudi+Tfu9VMsbY/9cR36X5RxowxZjThfV6HVd4gyfb3zcXmjVdtsPw7PQrkrqP+uuxxzxV0VM8E51szfEih5hMOg4jyNo6JKygI83U/SAL7Kw9ZaKuSBIvMi5vmEQzAsIYM0TYKk/MOQ9KuRp8NJGQRRmGJYZGGS7ET+vxP5cCfyO5Hfifw/F3kvkRx4FuMkT4OwhCLPsjzcqLpiTlSty60Pd2th9EM/9d1RrTUNVDiCurslTYdPoPejrkLNHcn+3UvuO0Ha2yU+B9l29La4mlt6fgGJvnneeQ4AAA==&quot;"/>
    <we:property name="initialStateBookmark" value="&quot;H4sIAAAAAAAAA+1X21LbMBD9lY6e045vcWzegNJOh3IpMPShw2TW1iYRKJYryUDK5N+7kh0uYSCZtnR4IE/2arV79uzqKL5hXJhawmwfpsg22JZSF1PQF+8GrMeqznZwsLu3ebQ73N/c2yGzqq1QlWEbN8yCHqM9FaYB6SKQ8cdZj4GUhzB2byOQBnusRm1UBVL8wtaZlqxucN5jeF1LpcGFPLZg0YW9JHd6p9zhh5gyQmnFJR5jaVvrEdZK2+59EEIRBlGUDfphkqYYZxnQHtOuepir/V1SD2xbVRZERQCcbZTzosiSMojjmCe8TCKee7uQtnMpZjvXtaa6iY1Z7fja5JdQlciZL06jaWu5YXsIptG+wp0HC8eq0SUe4cgvVVbYma/yUuDV+26XYXNi61Ar4tIvbxJLRPK7I+KuGvvVibra1kgkcrYRzHu3iLbJNFZalCAfgdpWsplW62JSUhg7LBtj1ZQIGHKwYNAuY2s7+RjSGVkMoZXdGNzxftIiNROocQ9qN2bFOTXMcTx3gco8hTSKszTHMuu7xhXlylacqHqfQrU+zuV0MVlRj33Sauqdu9k3TfGzQT2jDUtULBbo+dvi4blIyoV4SFmtFW+onAVjQ6uhMtIT02Nt9b5lXQh9P8TyJNxtoMN2jJJ48unX6mX74lEude2wxTgs23GZDXeoU8JMGLl1sEYCJWcu7YHmqLdmPu9HoRdnM1omb72hvwWlV465S059ZRth4AejpSK6x90f00+Rv0/QgfVkVlzYDuyXJVbNy/Lta4RC4tPRbqd17n5n839xrp9jaX3sT+vQa1HGlTJkNeJ0WYUW9xBlOr93uXzWqqnXH4cXodwV1F3kLsdUcVfFRHCOFfOnBAoeYT8oOU/jKC+TIgdP97M0gK9yq7GWCnmkyDyPeTbiEPQLGECaJkFS/GXIFNMs7Y+KIIjCFMN8ECbJm8i/OpEP30T+TeTfRP6/i7yXSA58EOMoS4OwgDwbDLJwpeqKKVG1LLc+3J2F0R/6se+OaqypocRDqNpTUrf4BHo/6ipU3JHsn73kfhWkvW3iU5CNVxH36ddePoRFdHP+zAb3QbgYdPr9BjXqAsybDgAA&quot;"/>
    <we:property name="isFiltersActionButtonVisible" value="true"/>
    <we:property name="reportEmbeddedTime" value="&quot;2023-10-02T09:52:12.392Z&quot;"/>
    <we:property name="creatorTenantId" value="&quot;bd697c1b-c481-479c-841e-c618542675c3&quot;"/>
    <we:property name="creatorUserId" value="&quot;10032002F01A2CC7&quot;"/>
    <we:property name="creatorSessionId" value="&quot;1f3f03d0-6c25-4349-9e28-4e6ce9bfe223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A1F8133E-52F2-4745-A8D6-59D29D9235BD}" frozen="1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9VVTW8aMRD9K5EvuaDKZr/Y3BrCIVJbRaFKVVUIza4H4sSsV7YhUMR/73iXtiFFIYqStL2tx+Pxe2+eZ9dMKldrWH2CGbITdmrM7Qzs7VHGOqzajRW9MkpBAqaxyHIu8ziXlGVqr0zl2MmaebBT9FfKzUGHghT8Nuow0PoCpmE1Ae2ww2q0zlSg1Xdsk2nL2zluOgyXtTYWQsmhB4+h7ILSaU1QxLuIboTSqwUOsfRt9BJrY/12nU+kiIuCC4IbJxJFr0zojGt3G5iH88OlDbC+qTyoigCEmJhkZQGTDOMki7Mi5xGKEJ8o7bcpxWqwrC3xJjVWdZCvTyymxqoSNGv4WXQtnTXrGz2fNV+DnfjQzG2Jlzhptiqv/IoqGa2cHxsr0Y4tLhTeubEEDw4925B2F9aQsk3qYOktyXR0i6uj+tpSimtSrs1d3yIhkuyEb0YUcaqa6m0bfvP+3GL/Qpf1tZmTRHGWJzlPsyzhoenFDckXGG9C2UhKjnmXJ8ChiHkiiix6c2FaScauNBbHQPZaOeUeCnPucbZHic4vVO/lAqoS5dtB6pt55R/F9FeUGiIdmuFeaAeN46HQOFjuOoUWwbunq8YFZ8r+fMGi8wD8a7efCFA8mcSYAfI87+W8W2S8TNJQ+FFmakaj7M8XIGWWY9qNJBaiK3ppWvbg4At4Ia/RDMBxo7h4yPcrgn1O/5xWJdodmmyGNN3DR5g5DY26vUhhu29ks40NyzX7oIh5W/sK9DyUPT6jE9LcVcehCds2tOOcQN/cm9HNCdfc8tJijNqGiUQWiEUkul2AtBTYOzyyXnQ4PGmQ33f1P9vIDlPuvKLfNKEaom7b+PFwlfDPfzUjPF/k1iCcHBLLKMJulHERpTyL3/5n//qT+v996c9UaNTg2ewnbObe1VDiBVS4hzgRhkoGZZ/u683mBwQEK71lCwAA&quot;"/>
    <we:property name="creatorSessionId" value="&quot;42cdcb4a-e6e9-45ce-8e07-30488da02a37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9VW30/bMBD+V5Bf9lJNSZM0DW9Q+oAYP0Qnpmmqokt8LQY3jmyntKv6v+/sdBuwim4I2PYWn8933/fd+ZwV48LUEpZnMEO2zw6Vup2Bvt1LWYdVG9v5+cnpweVJfnZwOiSzqq1QlWH7K2ZBT9FeCdOAdBHI+GXcYSDlBUzdagLSYIfVqI2qQIqv2DrTltUNrjsMF7VUGlzIkQWLLuyc3GlNucP3EWWE0oo5jrC0rfUSa6XtZp1NeBgXRRAW/TJOOIb9MqEzpt31MHf7u6Qe2EBVFkRFAJwtnKRlAZMU4ySN0yILIgydfSKk3bgUy+Gi1sSb1FjWTq8BsZgqLUqQzPPTaFo6KzZQspn5r+ED+0g1usRLnPitygq7pEhKCmNzpTnqXONc4J3JOVgwaNmatLvQipT1rsOF1STT3i0u9+prTS7Gu1yru4FGQsTZfrAek8WIaio3ZfjJ+2OL/RMlG0jVkERxmiVZ0EvTJHBFL25IPsd47cJGnAeYdYMEAijiIAmLNHpzYVpJclMqjTlQey2NMI+FObY426JE5weqAz6HqiTrm0EaqKayT2L6K0qNkA7NcCu0nY1joZA4XDzsFFq43j1c+i44Evr7DQ47j8C/dvmJANmTSYwpYJBl/SzoFmlQJj0X+ElmYkaj7NcbwHmaYa8bcSzCbtjv9co+7LwBL9RrNAMw94qHj/l+RtDPqZ+RokT9gCabIU139+FmjqdRt4kEtvuK+230LFfsgyDmbewrkI0L++6ITnB1V71zRdiUoR3nBPrm3oz2J4zP8tJijNuChQkvEIso7HYBemWI/d0j60WHw28N8vtd/c8WssOEOa7omSZUI5RtGU93R3Fv/qs1wvNFbhskoA6JeRRhN0qDMOoFafz2j/3rT+r/96Y/U6Gxx7PeTlg11tRQ4gVUuIU4EYaKO2WfJO9/c9uLQVoLmkV/chHW62+xXNs7hwsAAA==&quot;"/>
    <we:property name="isFiltersActionButtonVisible" value="true"/>
    <we:property name="pageDisplayName" value="&quot;Reviews 3&quot;"/>
    <we:property name="pageName" value="&quot;ReportSection9fd14bb01b8c45de18c5&quot;"/>
    <we:property name="reportEmbeddedTime" value="&quot;2023-10-01T12:06:31.600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9fd14bb01b8c45de18c5?bookmarkGuid=7192f8cb-4ddc-4468-8ebc-8cc01940de4f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4C2563D0-74A4-4FB0-A355-4E5CEF2DDA8C}" frozen="1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69b7d4662d8e11aec3d9?bookmarkGuid=312b2537-920e-401e-a738-b42a6a562ad6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69b7d4662d8e11aec3d9&quot;"/>
    <we:property name="pageDisplayName" value="&quot;Delivery &amp; Logistics 1&quot;"/>
    <we:property name="datasetId" value="&quot;f7313244-c599-45e3-bd3d-73443cb1c9dc&quot;"/>
    <we:property name="backgroundColor" value="&quot;#FFFFFF&quot;"/>
    <we:property name="bookmark" value="&quot;H4sIAAAAAAAAA91YTW8bNxD9K8ZekgJCweV++5Yo7qkojLjIJTCEITlaMVktFyTXiWrov3eWK6u24kaukrhSoIs4/Jg38ziP5N5GSruugdUfsMToPHptzMcl2I9nRTSJ2oc2zisFRaUSlKxiKFSsOI0yndemddH5beTB1ujfaddDMyxIxvfXkwia5hLqoTWHxuEk6tA600Kj/8JxMHV52+N6EuHnrjEWhiWvPHgclr2h4dQmKPGvCXkE6fUNXqH0o/Utdsb6TTuvRKHSPOeqxDgGlImqaI4bewPM/eMHpwHY1LQedEsABhsrM6hSKdIMCwW8ZFUpB7vTbd1sQvln7p+rbkifXlLsQ57EB/I4rLNeU6Cx4HkBBUsExMhkJVLBh7lz3fiNO7G6+NxZyiFldlxrShmpjdWS/IRcWXRjam6jqWn6Zfh38cB+ZXor8S3OQ1frtV/RSqbRzs+MVeRrpsCDQx8NuC6tIXrCGIUN5dmuzhwx0bvQvTCfphYJhorO2XqyRfZK3UAryboL61VdW6zBb5oXPxhzRxMX1MGh66y5gYYGrkbov/XtZsfEJxWJW+juFAMYcPPNHnoiC9dk+WoxCbDTBVj/sJ6oMSB5vQq18kbbO2ngk51ojnQ3rq/vVI0mf7gnVZuCHwN7jgq/DuI0B5VkmZA5YwKTUmGB6V5xeuZ9N9Mel9vIki9STyqJO5lmR1Q2e+DPLep64We0Z/onhLG3cDqNR1g4h3E4bNJJJIqCKzZPGP0KlmcCZPbsB6jDprlXX8UXGhj6Z3KYcwBrS+h2CfsxMvHf4hhFIp5jXEECecKYLOgylAn17ATI3nmzvAf97CX/ZRf93aDj5+GgcEY60pSBqpJCMY4MKlkxkf//dOxiHy/1B1DgGtIC+4CFiBzV4YUwOAthdaMnjWO/UaEbQ9S30e8kN3Zc+13Q1fPoxRuaocyn9gWBupOWR7kNM9z3Y/bfMjOyKaq4YKXKClUxoDeJystjOoGfqBda7ag3P4B5CVYdzbH1DYFvjq2sQsi5SDlDzCXEeb5fNU/nbpKeOsHfIQEj0ZIn8yJmLE4TlpWxEkWy/4F/OkQf8nr7qYiOt0SXnEOVlKyEGKBI6MGER0T03oNne51w27P5JxLsbw4/HMiD9bGLh+m960DiJbT4yAWEqIVWodpzCQmfRbf3j/X6bzrAu6GWFQAA&quot;"/>
    <we:property name="initialStateBookmark" value="&quot;H4sIAAAAAAAAA91YS28bNxD+K8Ze0gJCwX3v+uYo7iVNYthFLoUhDMmRxGS1XJCUE9XQf++Qu1Ztxa1cJXGlQBdxhuQ8Ps7H4d5GUtmugdVbWGB0Gr3U+uMCzMeTMhpF7SB79+71m7PL15O3Z2/OSaw7p3Rro9PbyIGZoXuv7BIavwMJ/7geRdA0FzDzoyk0FkdRh8bqFhr1J/aTSeXMEtejCD93jTbgt7xy4NBve0PTaUy2419SsgjCqRu8QuF66SV22rhhXNS8lFlRJLLCOAYUqaxpje21wc3d873R4NhYtw5USw54GatyqDPBsxxLCUnF6kp4uVXtrBlC+Xvt76vO50stKHafJ/6BLPp91msKNOZJUULJUg4xMlHzjCd+7VQ1bjDHV+efO0M5pMz2e40pIzNtlCA7IVcGbZ+a22ism+Ui/Dt/IL/SSyPwEqdB1TrlVrSTbpR1E20k2ZpIcGDRRd6vC6MJnjBHYkN5NqsTS0gsbVDP9aexQXJDRqdsPdp4diZvoBUk3XbrbDYzOAM3DM+/s88dLZyTIoGuM/oGGpq46l3/ddkOJyY+qkjsXHXHGID3OxnO0BNRuCbJvxYTBzOeg3EP64kG3pOXq1Arr5S5o4ZktBXNgZ7G9fUdq9HiD/eoaij4PrDnqPDrQE5TkGmec1EwxjGtJJaY7SSnZz53E+VwsYks/SL1xJK4lWl2QGWzw/2pQTWbuwmdmeUTwthZOJ3CAyyc/TD0h3QU8bJMJJumjH4lK3IOIn/2C9Ri09yrr/ILDgz6ifBr9kBtAd02YN+HJv5bHD1JxFOMa0ihSBkTJTVDOZfPDoBYWqcX91w/+Sn5edv7u0mHj8Ne4fRwZBkDWaelZAkyqEXNePH/w7Hte9/U7wGBbYgLzAMUIjI0Cy8EbyyE1fWWFPZ6LYMaQ9S30W9EN6bf+33g1dPoxStaIfWn9gU5dUctj2IbVthvh+w/ZaZHk9dxySqZl7JmQG8SWVSHdAM/kS+U3GLvZA/kBRh5MNfWVwQ+XFt5jVAkPEsYYiEgLordrHk8vUl27AB/gwT0QIsknZYxY3GWsryKJS/T3Q/84wF6n9fbDwV0vAG6ShKo04pVEAOUKT2Y8ICA3nnxbNoJu7mbfyDC/urww4XspY81HnrpbAcCL6DFRxoQghZaiXJHExI+i0bBCCVS8WZX1+I/lm76lfX6Lz4KWJm3FQAA&quot;"/>
    <we:property name="isFiltersActionButtonVisible" value="true"/>
    <we:property name="reportEmbeddedTime" value="&quot;2023-10-01T18:25:19.025Z&quot;"/>
    <we:property name="creatorTenantId" value="&quot;bd697c1b-c481-479c-841e-c618542675c3&quot;"/>
    <we:property name="creatorUserId" value="&quot;10032002F01A2CC7&quot;"/>
    <we:property name="creatorSessionId" value="&quot;c5c35408-10ac-4d88-acd4-19d678a4841a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E98CFC02-1403-436E-A69F-A66931F380E6}" frozen="1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442af8d8e2900005b8ce?bookmarkGuid=ac0421da-5a19-4ef6-9b15-4b9158ff6750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442af8d8e2900005b8ce&quot;"/>
    <we:property name="pageDisplayName" value="&quot;Delivery &amp; Logistics 3&quot;"/>
    <we:property name="datasetId" value="&quot;f7313244-c599-45e3-bd3d-73443cb1c9dc&quot;"/>
    <we:property name="backgroundColor" value="&quot;#FFFFFF&quot;"/>
    <we:property name="bookmark" value="&quot;H4sIAAAAAAAAA+1ZbW/bNhD+K4G+5Iu7URL1lm9t0mwF0iJrigxDERiUeLbZyqJA0U49w/99R0pyEr/EibKkyTLDMCLy7njPw7sjdZk7XFRlzmaf2BicA+edlN/HTH3fi5yeU9wc45QDgYy4ESU08UjgQYZSstRCFpVzMHc0U0PQ56KasNwYxMGvFz2H5fkpG5qnAcsr6DklqEoWLBd/Qy2MU1pNYNFz4EeZS8WMyTPNNBizUxTHZ3TF/cXHFVmmxRTOINP16GcopdLNM6UeG8Q8Bi8h+AnSOAPUqepZ6+ZuebOodexQFpqJAh0wYyzjfhQSEmbU44RTFvLEjA9ErhuRdPb+R6kQ97yl79hOZtGAc5IlqcuZl7I4IlGCbulZaWTe8ikrMuCOJUBBVeOdO2+HQwVDppvH9zcmD2U+GW8YP5MTlcFnGNipQgs9wzVkLirdl4qD6gsN46rPmWYVaN9ZIPGnSuK21JK1DLfjx5Oi4dkzjyN5eagAN4Y7B2TRW0GZulmQIC+Jn8ZewJLEi7wrlIeoNpRKZCxfA/pYWESBbv2Kv4r1KxtQu1FAkNIBiQNCKI1T4rIk9h8ZxRJAsArgBJcr0NKa3+7iAkcqUQzzJouuwvZL7Wop4HDElDZZmn7DeDchikp2yXczG6VHQrWJ5PVW3H5m0be4aHMfxb9dS+hmS2pATxlJFwsjlEYko4QwloY+8dMspRgvW8vCk4TRqvMccqRNzfaM55P1YCK7g6nKRQbqRig5Y8CCb/4wy1p0Zb2mgHpecjsNFvzcOUGKVW37nOUTY3b/CDW4vCz2HUumqD4U6Cl6dQZ5vccfd1sxp4fRt1uyJUqsbPWwGLkHwXVsBF4QuFhGwiDMIGUU4vCuR4aXhK4XJx4lkR8lQDzuxtvKUG3OomwPS8zmYyXH1m5zupvzZYkKgUBfszQHF4frTSYmxf4cYQlsaCq4aLP/k9TrhH1YIfEe9NYP1qsVLj/ioTvae7P3FzDl2Kxfbt3XjbtvoGgxhn2PuOEb4uL3CyEH9rtvLdxJz+uo53fUox31go56YUe9qKNe3FEv6abnko56HePF7RQv0ab4vGhK18MOgusZfXtKrd4kevOdN9HfBaJS2Wh2AlPI111azq9PtX6cMyXqm32T+g8sv01VW5p1NtwjSrQ4Qo2+4R9r87i0qte8dY6Qhb2rATPdYHQ20kWu0XXbKf4qGftjgvdN+J+0e5Fms/NWyp74BXHrNafF6bESb3pTlqPgrFq5qrsvCkk1EuWLBtBePV80CEwaMTZ+9ls4d4ysne8tuSg2vwXvfpV8lcWoPfNeKfxrB9grZaA9jeoXWDpIBr7r0swjKU0iPwaIn1lzowa9tbPx06peX8FUwOVWv+vpfpVJBf9CodMKYMzKOzb73NVm36Pvy9b23W9KTspH6sus+FDH9CAECj7h3I8zSNMgIYFtytxKLx5PQ7hJrrVFaeSHlCWBn1GXmS4geWb5sbv59/NSpFMvOOiQHVwWE/2f6YYHj94Nv2en0+bCps6wnOiqZBmcsgI2dIgxyFjBzR7e2t+1/zhcNngXi38A+it9/bgcAAA=&quot;"/>
    <we:property name="initialStateBookmark" value="&quot;H4sIAAAAAAAAA+1ZW0/jOBT+KygvvHR2nXvCG8NldzQww8KI1WqEKic+bT2TxpHjlOlW/e977CRceqEQFgaWraqK2D7H5/t8Ls5hZjFeFhmdfqJjsHas90J8H1P5fSu0elbejH3+/PF49/Rj/9Pu8QEOi0JxkZfWzsxSVA5BnfOyopnWgINfL3oWzbITOtRPA5qV0LMKkKXIacb/hnoxTilZwbxnwY8iE5JqlWeKKtBqJ7gcn3Fv+xcXd6Sp4hM4g1TVo6dQCKmaZ89z6CBiETgxwY+fRCmgTFnPGjM3r9ebGsP2RK4oz9EAPUZT5oYBIUHqOYwwjwYs1uMDnqlmSTI9+FFIxD1r+To0k2k4YIykcWIz6iQ0CkkYo1lqWug1u2xC8xSYZQiQUNZ4Z9bucChhSFXzeHBrck9k1XjF+JmoZAqnMDBTueJqinuIjJeqLyQD2ecKxmWfUUVLUK41R+JPpMBjqVfWa5gZP6zyhmdHP47E5Z4EPBhm7ZB5bwFlYqd+jLzEbhI5Po1jJ3SuUe6h2FBIntJsCehTYeE5mvUr/kraL41DbUYBfuINSOQT4nlRQmwaR+4To7gC4C8COMLtctS0ZLc9v8CRkufDrImia7f9UptacNgbUal0lCbf0N+1i6KQ2fL91HjpPpdtIDm9BbNfmPfNL9rYx+XfbgR0cyQ1oOf0pIu5XpSEJPUIoTQJXOImaeKhv6xNC8/iRovGM8iQNjnd0pZXy85ENjtTmfEU5C1XssaACV//obc16Ip6Tw71vGBmGgz4mXWEFMta9znNKq12ex8lmLjMty1DJi8/5GgpWnUGWX3Gx5u16Oqh5c2RrPESs7Z8nI88gODaN3zH921MI4EfpJBQD6LgviXDiQPbiWLHI6EbxkAcZkfr0lCtzqBsiyVG86EUY6O3Kee6vlyhQiDQVzTJwMbh+pCJDrE/R5gCG5pyxtvo/yTUMmEfFkh8AL31g7FqgctjLLqjrXdbfwGVlon6q6P7uvL0NRTFx7DtEDt4R2z8fiFkx3y3jYZ7yTkd5dyOcl5HOb+jXNBRLuwoF3WUi7vJ2aSjXEd/sTv5S7jKPy+a1PW4QnAzou8OqcWbRG+28Sb6O0dUMh1Nj2AC2bJJV/PLU60d51Ty+mbfhP4j02+T1a7UWivuEQVqHKFEX/OPuXlcGNEb1lr7yMLW9YCebjBaK+kiN+i6q4q/Scb+qPC+Cf+T9iDSTHTeSdkzvyCuvea0OB1a4E1vQjNcOC0Xrur2q0JSjnjxqgG0V89XDQKDho+1nf0Wzj09a+N7S8bz1W/Bm18l32QyamveG4V/o4C9UQbaalS/wHqDeODatpc6JPHi0I0AohfW3KhBr+1s/LSs15cw4XC51u56ul+mQsK/kOiUBBjT4p7NPnux2ffk57K2ffebFFXxRH2ZBRtqnx4E4IFLGHOjFJLEj4lvmjJ30ovlaQi3yTW6PC90A4/Gvpt6NtVdQPLC4mNz8+/nhUinXrDfITqYyCv1n+mG+0/eDX9gp9PEwqrOsKhUWdAUTmgOKzrE6GQ0Z/oM7+zvmn8c1g1iPFWeZA9qCM/n/wAZXMYN2RwAAA==&quot;"/>
    <we:property name="isFiltersActionButtonVisible" value="true"/>
    <we:property name="reportEmbeddedTime" value="&quot;2023-10-01T19:16:27.973Z&quot;"/>
    <we:property name="creatorTenantId" value="&quot;bd697c1b-c481-479c-841e-c618542675c3&quot;"/>
    <we:property name="creatorUserId" value="&quot;10032002F01A2CC7&quot;"/>
    <we:property name="creatorSessionId" value="&quot;36af361f-df73-4c40-b188-24283ddc314d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866</Words>
  <Application>Microsoft Office PowerPoint</Application>
  <PresentationFormat>On-screen Show (16:9)</PresentationFormat>
  <Paragraphs>184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5" baseType="lpstr">
      <vt:lpstr>Josefin Slab</vt:lpstr>
      <vt:lpstr>Josefin Slab SemiBold</vt:lpstr>
      <vt:lpstr>Montserrat Medium</vt:lpstr>
      <vt:lpstr>Poppins Medium</vt:lpstr>
      <vt:lpstr>Poppins</vt:lpstr>
      <vt:lpstr>Josefin Sans</vt:lpstr>
      <vt:lpstr>Arial</vt:lpstr>
      <vt:lpstr>Anton</vt:lpstr>
      <vt:lpstr>Anaheim</vt:lpstr>
      <vt:lpstr>Unica One</vt:lpstr>
      <vt:lpstr>Raleway</vt:lpstr>
      <vt:lpstr>Bebas Neue</vt:lpstr>
      <vt:lpstr>Nunito Light</vt:lpstr>
      <vt:lpstr>Segoe UI</vt:lpstr>
      <vt:lpstr>Proxima Nova</vt:lpstr>
      <vt:lpstr>Abel</vt:lpstr>
      <vt:lpstr>Staatliches</vt:lpstr>
      <vt:lpstr>Roboto</vt:lpstr>
      <vt:lpstr>PT Sans</vt:lpstr>
      <vt:lpstr>Economy Thesis by Slidesgo</vt:lpstr>
      <vt:lpstr>Introduction to Taxation by Slidesgo</vt:lpstr>
      <vt:lpstr>OLIST TEAM 1 PRESENTATION</vt:lpstr>
      <vt:lpstr>INTRODUCTION</vt:lpstr>
      <vt:lpstr>In a snapshot</vt:lpstr>
      <vt:lpstr>I. Payments, products and Sales overview </vt:lpstr>
      <vt:lpstr>PowerPoint Presentation</vt:lpstr>
      <vt:lpstr>I. Payment, products and Sales overview </vt:lpstr>
      <vt:lpstr>PowerPoint Presentation</vt:lpstr>
      <vt:lpstr>I. Key insights</vt:lpstr>
      <vt:lpstr>II. RECOMMENDATIONS</vt:lpstr>
      <vt:lpstr>I. Customer reviews</vt:lpstr>
      <vt:lpstr>PowerPoint Presentation</vt:lpstr>
      <vt:lpstr>PowerPoint Presentation</vt:lpstr>
      <vt:lpstr>PowerPoint Presentation</vt:lpstr>
      <vt:lpstr>Positive review phrases</vt:lpstr>
      <vt:lpstr>Neutral review phrases</vt:lpstr>
      <vt:lpstr>negative review phrases</vt:lpstr>
      <vt:lpstr>Iii. Key insights</vt:lpstr>
      <vt:lpstr>iv. recommendations</vt:lpstr>
      <vt:lpstr>I. Delivery &amp; logistics</vt:lpstr>
      <vt:lpstr>PowerPoint Presentation</vt:lpstr>
      <vt:lpstr>PowerPoint Presentation</vt:lpstr>
      <vt:lpstr>v. Key insights</vt:lpstr>
      <vt:lpstr>vI.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TEAM 1 PRESENTATION</dc:title>
  <dc:creator>Generation UK&amp;I</dc:creator>
  <cp:lastModifiedBy>Cyril Aboubacar Fofana</cp:lastModifiedBy>
  <cp:revision>10</cp:revision>
  <dcterms:modified xsi:type="dcterms:W3CDTF">2023-10-02T12:52:33Z</dcterms:modified>
</cp:coreProperties>
</file>